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大家好，今天想和大家分享一部经典的华语电影——《大话西游》。这是周星驰导演并主演的奇幻爱情喜剧，于1995年上映，分为《月光宝盒》和《仙履奇缘》上下两集。这部电影乍看是无厘头的搞笑，再看却满是深情与人生，被无数人奉为心目中的经典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我们先来快速认识这部影片。它分为《月光宝盒》和《仙履奇缘》上下两集，讲述同一个完整的故事。导演兼主演是周星驰，他在片中塑造了至尊宝这个深入人心的角色。影片于1995年在中国香港上映，类型上融合了喜剧、奇幻与爱情。两集片长各约九十分钟，如今已成为华语影坛的 cult 经典，历久弥新。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接下来看看它的剧情。故事从至尊宝率众盘踞五岳山、自称齐天大圣开始。一次邂逅，紫霞仙子和月光宝盒的出现，让时空穿梭就此展开。至尊宝反复穿梭五百年，只为寻觅心中所爱。而在白晶晶与紫霞之间，他陷入了情义两难。最终，他戴上金箍，化为齐天大圣，随唐僧踏上西天取经之路。城墙之上，两人相视一笑，所有宿命与遗憾尽在这一笑之中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个故事之所以动人，离不开这些经典角色。至尊宝，也就是孙悟空，由周星驰饰演，他从玩世不恭一路成长为扛起宿命的人。紫霞仙子由朱茵饰演，天真而执着，勇敢追逐真爱。白晶晶由莫文蔚饰演，敢爱敢恨、情根深种。唐僧由罗家英饰演，啰嗦的模样成了全片的笑点担当。而牛魔王则由陆树铭饰演，是这场情缘的反派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欢笑背后，《大话西游》讲的是深刻的主题。关于爱情，它说的是爱而不得、放下成全；关于成长，是从玩世不恭到背起责任；关于宿命，是五百年轮回里的执念与救赎；而它最大的反讽，是喜剧的外衣下藏着一颗悲情的内核。紫霞那句“我猜中了前头，可我猜不着这结局”，道尽了全片的深情与无奈。欢笑让人亲近，遗憾让人铭记，这正是这部电影的魅力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说到经典，就不能不提那些让人笑中带泪的名场面和台词。“曾经有一份真诚的爱情放在我面前，我没有珍惜，直到失去才后悔莫及”，成了无数人的青春注脚。紫霞说，她的意中人是个盖世英雄，会踏着七彩祥云来娶她。而至尊宝那句“你看那个人，好像一条狗啊”，更是让人心头一紧。月光宝盒的穿梭、戴上金箍的决断、城墙之约的告白，那些笑过又哭过的瞬间，就这样定格成了一代人的记忆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再看它的影响与地位。《大话西游》是华语喜剧与奇幻电影的里程碑，开创了“无厘头”文化，周星驰的台词成了全民流行语。它被无数电影、综艺和网络文化反复致敬与引用，是周星驰导演生涯的代表作，奠定了他喜剧天王的地位。如今，这部豆瓣高分作品成为一代人的青春记忆，在网络时代再度翻红，真正经久不衰。从当年的票房失利，到如今的文化符号，时间已经证明了一切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最后做个小结。无论看多少遍，《大话西游》都是一部讲爱情、讲成长的经典，历久弥新。它献给每一个放不下的人，也提醒我们珍惜眼前。今天的分享就到这里，谢谢大家的观看。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1_img1.pn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3_img1.pn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4_img1.pn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1B1026">
                    <a:alpha val="55000"/>
                  </a:srgbClr>
                </a:gs>
                <a:gs pos="55000">
                  <a:srgbClr val="1B1026">
                    <a:alpha val="25000"/>
                  </a:srgbClr>
                </a:gs>
                <a:gs pos="100000">
                  <a:srgbClr val="1B1026">
                    <a:alpha val="85000"/>
                  </a:srgb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4476750" y="2001314"/>
            <a:ext cx="3238500" cy="340771"/>
            <a:chOff x="4476750" y="2001314"/>
            <a:chExt cx="3238500" cy="340771"/>
          </a:xfrm>
        </p:grpSpPr>
        <p:sp>
          <p:nvSpPr>
            <p:cNvPr id="6" name="Rectangle 6"/>
            <p:cNvSpPr/>
            <p:nvPr/>
          </p:nvSpPr>
          <p:spPr>
            <a:xfrm>
              <a:off x="4476750" y="2266950"/>
              <a:ext cx="3238500" cy="28575"/>
            </a:xfrm>
            <a:prstGeom prst="rect">
              <a:avLst/>
            </a:prstGeom>
            <a:solidFill>
              <a:srgbClr val="F0B429">
                <a:alpha val="60000"/>
              </a:srgbClr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5907358" y="2001314"/>
              <a:ext cx="359028" cy="340771"/>
              <a:chOff x="5907358" y="2001314"/>
              <a:chExt cx="359028" cy="34077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6150769" y="2220389"/>
                <a:ext cx="115617" cy="121696"/>
              </a:xfrm>
              <a:custGeom>
                <a:avLst/>
                <a:gdLst/>
                <a:ahLst/>
                <a:cxnLst/>
                <a:rect l="l" t="t" r="r" b="b"/>
                <a:pathLst>
                  <a:path w="115617" h="121696">
                    <a:moveTo>
                      <a:pt x="18256" y="79104"/>
                    </a:moveTo>
                    <a:cubicBezTo>
                      <a:pt x="8174" y="79104"/>
                      <a:pt x="0" y="70931"/>
                      <a:pt x="0" y="60848"/>
                    </a:cubicBezTo>
                    <a:cubicBezTo>
                      <a:pt x="0" y="50765"/>
                      <a:pt x="8174" y="42592"/>
                      <a:pt x="18256" y="42592"/>
                    </a:cubicBezTo>
                    <a:cubicBezTo>
                      <a:pt x="28339" y="42592"/>
                      <a:pt x="36513" y="34418"/>
                      <a:pt x="36513" y="24336"/>
                    </a:cubicBezTo>
                    <a:cubicBezTo>
                      <a:pt x="36513" y="0"/>
                      <a:pt x="73025" y="0"/>
                      <a:pt x="73025" y="24336"/>
                    </a:cubicBezTo>
                    <a:cubicBezTo>
                      <a:pt x="73025" y="34418"/>
                      <a:pt x="81199" y="42592"/>
                      <a:pt x="91281" y="42592"/>
                    </a:cubicBezTo>
                    <a:cubicBezTo>
                      <a:pt x="115617" y="42592"/>
                      <a:pt x="115617" y="79104"/>
                      <a:pt x="91281" y="79104"/>
                    </a:cubicBezTo>
                    <a:cubicBezTo>
                      <a:pt x="81199" y="79104"/>
                      <a:pt x="73025" y="87278"/>
                      <a:pt x="73025" y="97361"/>
                    </a:cubicBezTo>
                    <a:cubicBezTo>
                      <a:pt x="73025" y="121696"/>
                      <a:pt x="36513" y="121696"/>
                      <a:pt x="36513" y="97361"/>
                    </a:cubicBezTo>
                    <a:cubicBezTo>
                      <a:pt x="36513" y="87278"/>
                      <a:pt x="28339" y="79104"/>
                      <a:pt x="18256" y="79104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5907358" y="2037827"/>
                <a:ext cx="267746" cy="261667"/>
              </a:xfrm>
              <a:custGeom>
                <a:avLst/>
                <a:gdLst/>
                <a:ahLst/>
                <a:cxnLst/>
                <a:rect l="l" t="t" r="r" b="b"/>
                <a:pathLst>
                  <a:path w="267746" h="261667">
                    <a:moveTo>
                      <a:pt x="24336" y="115617"/>
                    </a:moveTo>
                    <a:cubicBezTo>
                      <a:pt x="74749" y="115617"/>
                      <a:pt x="115617" y="74749"/>
                      <a:pt x="115617" y="24336"/>
                    </a:cubicBezTo>
                    <a:cubicBezTo>
                      <a:pt x="115617" y="0"/>
                      <a:pt x="152129" y="0"/>
                      <a:pt x="152129" y="24336"/>
                    </a:cubicBezTo>
                    <a:cubicBezTo>
                      <a:pt x="152129" y="74749"/>
                      <a:pt x="192997" y="115617"/>
                      <a:pt x="243411" y="115617"/>
                    </a:cubicBezTo>
                    <a:cubicBezTo>
                      <a:pt x="267746" y="115617"/>
                      <a:pt x="267746" y="152129"/>
                      <a:pt x="243411" y="152129"/>
                    </a:cubicBezTo>
                    <a:cubicBezTo>
                      <a:pt x="192997" y="152129"/>
                      <a:pt x="152129" y="192997"/>
                      <a:pt x="152129" y="243411"/>
                    </a:cubicBezTo>
                    <a:cubicBezTo>
                      <a:pt x="152129" y="253493"/>
                      <a:pt x="143956" y="261667"/>
                      <a:pt x="133873" y="261667"/>
                    </a:cubicBezTo>
                    <a:cubicBezTo>
                      <a:pt x="123790" y="261667"/>
                      <a:pt x="115617" y="253493"/>
                      <a:pt x="115617" y="243411"/>
                    </a:cubicBezTo>
                    <a:cubicBezTo>
                      <a:pt x="115617" y="192997"/>
                      <a:pt x="74749" y="152129"/>
                      <a:pt x="24336" y="152129"/>
                    </a:cubicBezTo>
                    <a:cubicBezTo>
                      <a:pt x="0" y="152129"/>
                      <a:pt x="0" y="115617"/>
                      <a:pt x="24336" y="115617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6150769" y="2001314"/>
                <a:ext cx="115617" cy="121696"/>
              </a:xfrm>
              <a:custGeom>
                <a:avLst/>
                <a:gdLst/>
                <a:ahLst/>
                <a:cxnLst/>
                <a:rect l="l" t="t" r="r" b="b"/>
                <a:pathLst>
                  <a:path w="115617" h="121696">
                    <a:moveTo>
                      <a:pt x="18256" y="79104"/>
                    </a:moveTo>
                    <a:cubicBezTo>
                      <a:pt x="8174" y="79104"/>
                      <a:pt x="0" y="70931"/>
                      <a:pt x="0" y="60848"/>
                    </a:cubicBezTo>
                    <a:cubicBezTo>
                      <a:pt x="0" y="50765"/>
                      <a:pt x="8174" y="42592"/>
                      <a:pt x="18256" y="42592"/>
                    </a:cubicBezTo>
                    <a:cubicBezTo>
                      <a:pt x="28339" y="42592"/>
                      <a:pt x="36513" y="34418"/>
                      <a:pt x="36513" y="24336"/>
                    </a:cubicBezTo>
                    <a:cubicBezTo>
                      <a:pt x="36513" y="0"/>
                      <a:pt x="73025" y="0"/>
                      <a:pt x="73025" y="24336"/>
                    </a:cubicBezTo>
                    <a:cubicBezTo>
                      <a:pt x="73025" y="34418"/>
                      <a:pt x="81199" y="42592"/>
                      <a:pt x="91281" y="42592"/>
                    </a:cubicBezTo>
                    <a:cubicBezTo>
                      <a:pt x="115617" y="42592"/>
                      <a:pt x="115617" y="79104"/>
                      <a:pt x="91281" y="79104"/>
                    </a:cubicBezTo>
                    <a:cubicBezTo>
                      <a:pt x="81199" y="79104"/>
                      <a:pt x="73025" y="87278"/>
                      <a:pt x="73025" y="97361"/>
                    </a:cubicBezTo>
                    <a:cubicBezTo>
                      <a:pt x="73025" y="121696"/>
                      <a:pt x="36513" y="121696"/>
                      <a:pt x="36513" y="97361"/>
                    </a:cubicBezTo>
                    <a:cubicBezTo>
                      <a:pt x="36513" y="87278"/>
                      <a:pt x="28339" y="79104"/>
                      <a:pt x="18256" y="79104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</p:grpSp>
      <p:grpSp>
        <p:nvGrpSpPr>
          <p:cNvPr id="13" name="Group 13"/>
          <p:cNvGrpSpPr/>
          <p:nvPr/>
        </p:nvGrpSpPr>
        <p:grpSpPr>
          <a:xfrm>
            <a:off x="3892106" y="2112645"/>
            <a:ext cx="4407789" cy="1402080"/>
            <a:chOff x="3892106" y="2112645"/>
            <a:chExt cx="4407789" cy="1402080"/>
          </a:xfrm>
        </p:grpSpPr>
        <p:sp>
          <p:nvSpPr>
            <p:cNvPr id="12" name="TextBox 12"/>
            <p:cNvSpPr txBox="1"/>
            <p:nvPr/>
          </p:nvSpPr>
          <p:spPr>
            <a:xfrm>
              <a:off x="3892106" y="2112645"/>
              <a:ext cx="4407789" cy="1402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900" b="1" dirty="0">
                  <a:gradFill>
                    <a:gsLst>
                      <a:gs pos="0">
                        <a:srgbClr val="F0B429"/>
                      </a:gs>
                      <a:gs pos="100000">
                        <a:srgbClr val="E63946"/>
                      </a:gs>
                    </a:gsLst>
                    <a:lin ang="0" scaled="1"/>
                  </a:gradFill>
                  <a:latin typeface="Times New Roman"/>
                  <a:ea typeface="KaiTi"/>
                  <a:cs typeface="Times New Roman"/>
                </a:rPr>
                <a:t>大话西游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899392" y="3202305"/>
            <a:ext cx="4393216" cy="426720"/>
            <a:chOff x="3899392" y="3202305"/>
            <a:chExt cx="4393216" cy="426720"/>
          </a:xfrm>
        </p:grpSpPr>
        <p:sp>
          <p:nvSpPr>
            <p:cNvPr id="14" name="TextBox 14"/>
            <p:cNvSpPr txBox="1"/>
            <p:nvPr/>
          </p:nvSpPr>
          <p:spPr>
            <a:xfrm>
              <a:off x="3899392" y="3202305"/>
              <a:ext cx="4393216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周星驰导演 · 经典奇幻爱情电影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810125" y="3790950"/>
            <a:ext cx="2571750" cy="507206"/>
            <a:chOff x="4810125" y="3790950"/>
            <a:chExt cx="2571750" cy="507206"/>
          </a:xfrm>
        </p:grpSpPr>
        <p:sp>
          <p:nvSpPr>
            <p:cNvPr id="16" name="Rectangle 16"/>
            <p:cNvSpPr/>
            <p:nvPr/>
          </p:nvSpPr>
          <p:spPr>
            <a:xfrm>
              <a:off x="4810125" y="3790950"/>
              <a:ext cx="2571750" cy="28575"/>
            </a:xfrm>
            <a:prstGeom prst="rect">
              <a:avLst/>
            </a:prstGeom>
            <a:solidFill>
              <a:srgbClr val="9B5DE5">
                <a:alpha val="60000"/>
              </a:srgbClr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075337" y="4069556"/>
              <a:ext cx="204132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1995 · 月光宝盒 / 仙履奇缘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162550" y="6325552"/>
            <a:ext cx="186690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8A7FA0"/>
                </a:solidFill>
                <a:latin typeface="Arial"/>
                <a:ea typeface="Microsoft YaHei"/>
                <a:cs typeface="Arial"/>
              </a:rPr>
              <a:t>一部讲爱情、讲成长的经典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76200"/>
            </a:xfrm>
            <a:prstGeom prst="rect">
              <a:avLst/>
            </a:prstGeom>
            <a:solidFill>
              <a:srgbClr val="2A1B3E"/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33400" y="228600"/>
            <a:ext cx="3365777" cy="609600"/>
            <a:chOff x="533400" y="228600"/>
            <a:chExt cx="3365777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533400" y="22860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影片概览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71500" y="685800"/>
              <a:ext cx="1143000" cy="38100"/>
            </a:xfrm>
            <a:prstGeom prst="rect">
              <a:avLst/>
            </a:prstGeom>
            <a:gradFill>
              <a:gsLst>
                <a:gs pos="0">
                  <a:srgbClr val="F0B429"/>
                </a:gs>
                <a:gs pos="100000">
                  <a:srgbClr val="E63946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890712" y="469106"/>
              <a:ext cx="200846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DA HUA XI YOU · OVERVIEW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71500" y="1428750"/>
            <a:ext cx="3524250" cy="2190750"/>
            <a:chOff x="571500" y="1428750"/>
            <a:chExt cx="3524250" cy="2190750"/>
          </a:xfrm>
        </p:grpSpPr>
        <p:sp>
          <p:nvSpPr>
            <p:cNvPr id="9" name="Rectangle 9"/>
            <p:cNvSpPr/>
            <p:nvPr/>
          </p:nvSpPr>
          <p:spPr>
            <a:xfrm>
              <a:off x="571500" y="1428750"/>
              <a:ext cx="3524250" cy="2190750"/>
            </a:xfrm>
            <a:prstGeom prst="roundRect">
              <a:avLst>
                <a:gd name="adj" fmla="val 608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873125" y="1782762"/>
              <a:ext cx="331788" cy="244475"/>
              <a:chOff x="873125" y="1782762"/>
              <a:chExt cx="331788" cy="2444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00138" y="1828211"/>
                <a:ext cx="104775" cy="154143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154143">
                    <a:moveTo>
                      <a:pt x="89356" y="391"/>
                    </a:moveTo>
                    <a:cubicBezTo>
                      <a:pt x="85973" y="0"/>
                      <a:pt x="82549" y="607"/>
                      <a:pt x="79507" y="2137"/>
                    </a:cubicBezTo>
                    <a:lnTo>
                      <a:pt x="0" y="41864"/>
                    </a:lnTo>
                    <a:lnTo>
                      <a:pt x="0" y="111714"/>
                    </a:lnTo>
                    <a:lnTo>
                      <a:pt x="79507" y="151441"/>
                    </a:lnTo>
                    <a:cubicBezTo>
                      <a:pt x="84913" y="154143"/>
                      <a:pt x="91332" y="153857"/>
                      <a:pt x="96476" y="150686"/>
                    </a:cubicBezTo>
                    <a:cubicBezTo>
                      <a:pt x="101621" y="147514"/>
                      <a:pt x="104760" y="141908"/>
                      <a:pt x="104775" y="135865"/>
                    </a:cubicBezTo>
                    <a:lnTo>
                      <a:pt x="104775" y="17714"/>
                    </a:lnTo>
                    <a:cubicBezTo>
                      <a:pt x="104765" y="8867"/>
                      <a:pt x="98141" y="1426"/>
                      <a:pt x="89356" y="391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873125" y="1782762"/>
                <a:ext cx="244475" cy="244475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244475">
                    <a:moveTo>
                      <a:pt x="52388" y="0"/>
                    </a:moveTo>
                    <a:cubicBezTo>
                      <a:pt x="23662" y="0"/>
                      <a:pt x="0" y="23662"/>
                      <a:pt x="0" y="52388"/>
                    </a:cubicBezTo>
                    <a:lnTo>
                      <a:pt x="0" y="192088"/>
                    </a:lnTo>
                    <a:cubicBezTo>
                      <a:pt x="0" y="220813"/>
                      <a:pt x="23662" y="244475"/>
                      <a:pt x="52388" y="244475"/>
                    </a:cubicBezTo>
                    <a:lnTo>
                      <a:pt x="192087" y="244475"/>
                    </a:lnTo>
                    <a:cubicBezTo>
                      <a:pt x="220813" y="244475"/>
                      <a:pt x="244475" y="220813"/>
                      <a:pt x="244475" y="192088"/>
                    </a:cubicBezTo>
                    <a:lnTo>
                      <a:pt x="244475" y="52388"/>
                    </a:lnTo>
                    <a:cubicBezTo>
                      <a:pt x="244475" y="23662"/>
                      <a:pt x="220813" y="0"/>
                      <a:pt x="192087" y="0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815340" y="2358390"/>
              <a:ext cx="59778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片名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1055" y="2730818"/>
              <a:ext cx="183837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月光宝盒 / 仙履奇缘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1055" y="299751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上下两集，同一故事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333875" y="1428750"/>
            <a:ext cx="3524250" cy="2190750"/>
            <a:chOff x="4333875" y="1428750"/>
            <a:chExt cx="3524250" cy="2190750"/>
          </a:xfrm>
        </p:grpSpPr>
        <p:sp>
          <p:nvSpPr>
            <p:cNvPr id="17" name="Rectangle 17"/>
            <p:cNvSpPr/>
            <p:nvPr/>
          </p:nvSpPr>
          <p:spPr>
            <a:xfrm>
              <a:off x="4333875" y="1428750"/>
              <a:ext cx="3524250" cy="2190750"/>
            </a:xfrm>
            <a:prstGeom prst="roundRect">
              <a:avLst>
                <a:gd name="adj" fmla="val 608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705348" y="1746965"/>
              <a:ext cx="261947" cy="316069"/>
            </a:xfrm>
            <a:custGeom>
              <a:avLst/>
              <a:gdLst/>
              <a:ahLst/>
              <a:cxnLst/>
              <a:rect l="l" t="t" r="r" b="b"/>
              <a:pathLst>
                <a:path w="261947" h="316069">
                  <a:moveTo>
                    <a:pt x="2" y="18335"/>
                  </a:moveTo>
                  <a:lnTo>
                    <a:pt x="2" y="297735"/>
                  </a:lnTo>
                  <a:cubicBezTo>
                    <a:pt x="0" y="304061"/>
                    <a:pt x="3421" y="309894"/>
                    <a:pt x="8943" y="312982"/>
                  </a:cubicBezTo>
                  <a:cubicBezTo>
                    <a:pt x="14465" y="316069"/>
                    <a:pt x="21226" y="315928"/>
                    <a:pt x="26615" y="312613"/>
                  </a:cubicBezTo>
                  <a:lnTo>
                    <a:pt x="253627" y="172913"/>
                  </a:lnTo>
                  <a:cubicBezTo>
                    <a:pt x="258797" y="169736"/>
                    <a:pt x="261947" y="164103"/>
                    <a:pt x="261947" y="158035"/>
                  </a:cubicBezTo>
                  <a:cubicBezTo>
                    <a:pt x="261947" y="151966"/>
                    <a:pt x="258797" y="146333"/>
                    <a:pt x="253627" y="143157"/>
                  </a:cubicBezTo>
                  <a:lnTo>
                    <a:pt x="26615" y="3457"/>
                  </a:lnTo>
                  <a:cubicBezTo>
                    <a:pt x="21226" y="141"/>
                    <a:pt x="14465" y="0"/>
                    <a:pt x="8943" y="3087"/>
                  </a:cubicBezTo>
                  <a:cubicBezTo>
                    <a:pt x="3421" y="6175"/>
                    <a:pt x="0" y="12008"/>
                    <a:pt x="2" y="18335"/>
                  </a:cubicBezTo>
                  <a:close/>
                </a:path>
              </a:pathLst>
            </a:custGeom>
            <a:solidFill>
              <a:srgbClr val="F0B429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7715" y="2358390"/>
              <a:ext cx="146729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导演 / 主演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583430" y="2730818"/>
              <a:ext cx="62579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周星驰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583430" y="2997518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自导自演，塑造至尊宝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096250" y="1428750"/>
            <a:ext cx="3524250" cy="2190750"/>
            <a:chOff x="8096250" y="1428750"/>
            <a:chExt cx="3524250" cy="2190750"/>
          </a:xfrm>
        </p:grpSpPr>
        <p:sp>
          <p:nvSpPr>
            <p:cNvPr id="23" name="Rectangle 23"/>
            <p:cNvSpPr/>
            <p:nvPr/>
          </p:nvSpPr>
          <p:spPr>
            <a:xfrm>
              <a:off x="8096250" y="1428750"/>
              <a:ext cx="3524250" cy="2190750"/>
            </a:xfrm>
            <a:prstGeom prst="roundRect">
              <a:avLst>
                <a:gd name="adj" fmla="val 608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397875" y="1722553"/>
              <a:ext cx="367237" cy="367838"/>
            </a:xfrm>
            <a:custGeom>
              <a:avLst/>
              <a:gdLst/>
              <a:ahLst/>
              <a:cxnLst/>
              <a:rect l="l" t="t" r="r" b="b"/>
              <a:pathLst>
                <a:path w="367237" h="367838">
                  <a:moveTo>
                    <a:pt x="261938" y="31222"/>
                  </a:moveTo>
                  <a:cubicBezTo>
                    <a:pt x="334711" y="73240"/>
                    <a:pt x="367237" y="161132"/>
                    <a:pt x="339349" y="240402"/>
                  </a:cubicBezTo>
                  <a:cubicBezTo>
                    <a:pt x="311461" y="319672"/>
                    <a:pt x="231068" y="367838"/>
                    <a:pt x="148016" y="355036"/>
                  </a:cubicBezTo>
                  <a:cubicBezTo>
                    <a:pt x="64965" y="342233"/>
                    <a:pt x="2809" y="272094"/>
                    <a:pt x="87" y="188105"/>
                  </a:cubicBezTo>
                  <a:lnTo>
                    <a:pt x="0" y="182447"/>
                  </a:lnTo>
                  <a:lnTo>
                    <a:pt x="87" y="176789"/>
                  </a:lnTo>
                  <a:cubicBezTo>
                    <a:pt x="2077" y="115443"/>
                    <a:pt x="36127" y="59646"/>
                    <a:pt x="89773" y="29823"/>
                  </a:cubicBezTo>
                  <a:cubicBezTo>
                    <a:pt x="143419" y="0"/>
                    <a:pt x="208783" y="531"/>
                    <a:pt x="261938" y="31222"/>
                  </a:cubicBezTo>
                  <a:close/>
                  <a:moveTo>
                    <a:pt x="174625" y="77672"/>
                  </a:moveTo>
                  <a:cubicBezTo>
                    <a:pt x="165772" y="77673"/>
                    <a:pt x="158321" y="84299"/>
                    <a:pt x="157285" y="93092"/>
                  </a:cubicBezTo>
                  <a:lnTo>
                    <a:pt x="157162" y="95135"/>
                  </a:lnTo>
                  <a:lnTo>
                    <a:pt x="157162" y="182447"/>
                  </a:lnTo>
                  <a:lnTo>
                    <a:pt x="157320" y="184735"/>
                  </a:lnTo>
                  <a:cubicBezTo>
                    <a:pt x="157718" y="187764"/>
                    <a:pt x="158904" y="190637"/>
                    <a:pt x="160760" y="193064"/>
                  </a:cubicBezTo>
                  <a:lnTo>
                    <a:pt x="162279" y="194811"/>
                  </a:lnTo>
                  <a:lnTo>
                    <a:pt x="214667" y="247198"/>
                  </a:lnTo>
                  <a:lnTo>
                    <a:pt x="216308" y="248630"/>
                  </a:lnTo>
                  <a:cubicBezTo>
                    <a:pt x="222607" y="253518"/>
                    <a:pt x="231418" y="253518"/>
                    <a:pt x="237717" y="248630"/>
                  </a:cubicBezTo>
                  <a:lnTo>
                    <a:pt x="239358" y="247181"/>
                  </a:lnTo>
                  <a:lnTo>
                    <a:pt x="240808" y="245539"/>
                  </a:lnTo>
                  <a:cubicBezTo>
                    <a:pt x="245695" y="239240"/>
                    <a:pt x="245695" y="230430"/>
                    <a:pt x="240808" y="224130"/>
                  </a:cubicBezTo>
                  <a:lnTo>
                    <a:pt x="239358" y="222489"/>
                  </a:lnTo>
                  <a:lnTo>
                    <a:pt x="192088" y="175200"/>
                  </a:lnTo>
                  <a:lnTo>
                    <a:pt x="192088" y="95135"/>
                  </a:lnTo>
                  <a:lnTo>
                    <a:pt x="191965" y="93092"/>
                  </a:lnTo>
                  <a:cubicBezTo>
                    <a:pt x="190929" y="84299"/>
                    <a:pt x="183478" y="77673"/>
                    <a:pt x="174625" y="77672"/>
                  </a:cubicBezTo>
                  <a:close/>
                </a:path>
              </a:pathLst>
            </a:custGeom>
            <a:solidFill>
              <a:srgbClr val="F0B429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340090" y="2358390"/>
              <a:ext cx="59778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上映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345805" y="2730818"/>
              <a:ext cx="6750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1995 年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45805" y="2997518"/>
              <a:ext cx="82296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中国香港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71500" y="3905250"/>
            <a:ext cx="3524250" cy="2190750"/>
            <a:chOff x="571500" y="3905250"/>
            <a:chExt cx="3524250" cy="2190750"/>
          </a:xfrm>
        </p:grpSpPr>
        <p:sp>
          <p:nvSpPr>
            <p:cNvPr id="29" name="Rectangle 29"/>
            <p:cNvSpPr/>
            <p:nvPr/>
          </p:nvSpPr>
          <p:spPr>
            <a:xfrm>
              <a:off x="571500" y="3905250"/>
              <a:ext cx="3524250" cy="2190750"/>
            </a:xfrm>
            <a:prstGeom prst="roundRect">
              <a:avLst>
                <a:gd name="adj" fmla="val 608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854754" y="4189448"/>
              <a:ext cx="385801" cy="367696"/>
            </a:xfrm>
            <a:custGeom>
              <a:avLst/>
              <a:gdLst/>
              <a:ahLst/>
              <a:cxnLst/>
              <a:rect l="l" t="t" r="r" b="b"/>
              <a:pathLst>
                <a:path w="385801" h="367696">
                  <a:moveTo>
                    <a:pt x="127389" y="110677"/>
                  </a:moveTo>
                  <a:lnTo>
                    <a:pt x="15979" y="126830"/>
                  </a:lnTo>
                  <a:lnTo>
                    <a:pt x="14005" y="127231"/>
                  </a:lnTo>
                  <a:cubicBezTo>
                    <a:pt x="7924" y="128846"/>
                    <a:pt x="3181" y="133607"/>
                    <a:pt x="1591" y="139695"/>
                  </a:cubicBezTo>
                  <a:cubicBezTo>
                    <a:pt x="0" y="145782"/>
                    <a:pt x="1807" y="152255"/>
                    <a:pt x="6322" y="156638"/>
                  </a:cubicBezTo>
                  <a:lnTo>
                    <a:pt x="87034" y="235202"/>
                  </a:lnTo>
                  <a:lnTo>
                    <a:pt x="67999" y="346176"/>
                  </a:lnTo>
                  <a:lnTo>
                    <a:pt x="67772" y="348097"/>
                  </a:lnTo>
                  <a:cubicBezTo>
                    <a:pt x="67400" y="354387"/>
                    <a:pt x="70445" y="360390"/>
                    <a:pt x="75741" y="363805"/>
                  </a:cubicBezTo>
                  <a:cubicBezTo>
                    <a:pt x="81037" y="367219"/>
                    <a:pt x="87761" y="367516"/>
                    <a:pt x="93338" y="364582"/>
                  </a:cubicBezTo>
                  <a:lnTo>
                    <a:pt x="192979" y="312194"/>
                  </a:lnTo>
                  <a:lnTo>
                    <a:pt x="292393" y="364582"/>
                  </a:lnTo>
                  <a:lnTo>
                    <a:pt x="294139" y="365385"/>
                  </a:lnTo>
                  <a:cubicBezTo>
                    <a:pt x="300007" y="367696"/>
                    <a:pt x="306667" y="366664"/>
                    <a:pt x="311559" y="362683"/>
                  </a:cubicBezTo>
                  <a:cubicBezTo>
                    <a:pt x="316452" y="358702"/>
                    <a:pt x="318818" y="352392"/>
                    <a:pt x="317748" y="346176"/>
                  </a:cubicBezTo>
                  <a:lnTo>
                    <a:pt x="298697" y="235202"/>
                  </a:lnTo>
                  <a:lnTo>
                    <a:pt x="379443" y="156621"/>
                  </a:lnTo>
                  <a:lnTo>
                    <a:pt x="380805" y="155136"/>
                  </a:lnTo>
                  <a:cubicBezTo>
                    <a:pt x="384766" y="150258"/>
                    <a:pt x="385801" y="143627"/>
                    <a:pt x="383513" y="137774"/>
                  </a:cubicBezTo>
                  <a:cubicBezTo>
                    <a:pt x="381226" y="131921"/>
                    <a:pt x="375971" y="127748"/>
                    <a:pt x="369751" y="126847"/>
                  </a:cubicBezTo>
                  <a:lnTo>
                    <a:pt x="258341" y="110677"/>
                  </a:lnTo>
                  <a:lnTo>
                    <a:pt x="208538" y="9744"/>
                  </a:lnTo>
                  <a:cubicBezTo>
                    <a:pt x="205598" y="3778"/>
                    <a:pt x="199524" y="0"/>
                    <a:pt x="192874" y="0"/>
                  </a:cubicBezTo>
                  <a:cubicBezTo>
                    <a:pt x="186223" y="0"/>
                    <a:pt x="180150" y="3778"/>
                    <a:pt x="177210" y="9744"/>
                  </a:cubicBezTo>
                  <a:lnTo>
                    <a:pt x="127389" y="110677"/>
                  </a:lnTo>
                  <a:close/>
                </a:path>
              </a:pathLst>
            </a:custGeom>
            <a:solidFill>
              <a:srgbClr val="E63946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15340" y="4834890"/>
              <a:ext cx="59778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类型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1055" y="5207318"/>
              <a:ext cx="16707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喜剧 / 奇幻 / 爱情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21055" y="5474018"/>
              <a:ext cx="124687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无厘头 + 深情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4333875" y="3905250"/>
            <a:ext cx="3524250" cy="2190750"/>
            <a:chOff x="4333875" y="3905250"/>
            <a:chExt cx="3524250" cy="2190750"/>
          </a:xfrm>
        </p:grpSpPr>
        <p:sp>
          <p:nvSpPr>
            <p:cNvPr id="35" name="Rectangle 35"/>
            <p:cNvSpPr/>
            <p:nvPr/>
          </p:nvSpPr>
          <p:spPr>
            <a:xfrm>
              <a:off x="4333875" y="3905250"/>
              <a:ext cx="3524250" cy="2190750"/>
            </a:xfrm>
            <a:prstGeom prst="roundRect">
              <a:avLst>
                <a:gd name="adj" fmla="val 608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4635482" y="4241800"/>
              <a:ext cx="349268" cy="279400"/>
            </a:xfrm>
            <a:custGeom>
              <a:avLst/>
              <a:gdLst/>
              <a:ahLst/>
              <a:cxnLst/>
              <a:rect l="l" t="t" r="r" b="b"/>
              <a:pathLst>
                <a:path w="349268" h="279400">
                  <a:moveTo>
                    <a:pt x="209568" y="0"/>
                  </a:moveTo>
                  <a:lnTo>
                    <a:pt x="209568" y="34925"/>
                  </a:lnTo>
                  <a:cubicBezTo>
                    <a:pt x="209568" y="44569"/>
                    <a:pt x="217386" y="52388"/>
                    <a:pt x="227031" y="52388"/>
                  </a:cubicBezTo>
                  <a:cubicBezTo>
                    <a:pt x="236675" y="52388"/>
                    <a:pt x="244493" y="44569"/>
                    <a:pt x="244493" y="34925"/>
                  </a:cubicBezTo>
                  <a:lnTo>
                    <a:pt x="244493" y="0"/>
                  </a:lnTo>
                  <a:lnTo>
                    <a:pt x="296881" y="0"/>
                  </a:lnTo>
                  <a:cubicBezTo>
                    <a:pt x="325814" y="0"/>
                    <a:pt x="349268" y="23455"/>
                    <a:pt x="349268" y="52388"/>
                  </a:cubicBezTo>
                  <a:lnTo>
                    <a:pt x="349268" y="104775"/>
                  </a:lnTo>
                  <a:cubicBezTo>
                    <a:pt x="349267" y="113628"/>
                    <a:pt x="342641" y="121079"/>
                    <a:pt x="333849" y="122115"/>
                  </a:cubicBezTo>
                  <a:lnTo>
                    <a:pt x="331806" y="122238"/>
                  </a:lnTo>
                  <a:cubicBezTo>
                    <a:pt x="322566" y="122248"/>
                    <a:pt x="314934" y="129453"/>
                    <a:pt x="314393" y="138677"/>
                  </a:cubicBezTo>
                  <a:cubicBezTo>
                    <a:pt x="313851" y="147900"/>
                    <a:pt x="320588" y="155949"/>
                    <a:pt x="329763" y="157040"/>
                  </a:cubicBezTo>
                  <a:lnTo>
                    <a:pt x="331806" y="157162"/>
                  </a:lnTo>
                  <a:cubicBezTo>
                    <a:pt x="341450" y="157162"/>
                    <a:pt x="349268" y="164981"/>
                    <a:pt x="349268" y="174625"/>
                  </a:cubicBezTo>
                  <a:lnTo>
                    <a:pt x="349268" y="227013"/>
                  </a:lnTo>
                  <a:cubicBezTo>
                    <a:pt x="349268" y="255945"/>
                    <a:pt x="325814" y="279400"/>
                    <a:pt x="296881" y="279400"/>
                  </a:cubicBezTo>
                  <a:lnTo>
                    <a:pt x="244493" y="279400"/>
                  </a:lnTo>
                  <a:lnTo>
                    <a:pt x="244493" y="244475"/>
                  </a:lnTo>
                  <a:cubicBezTo>
                    <a:pt x="244492" y="235622"/>
                    <a:pt x="237866" y="228171"/>
                    <a:pt x="229074" y="227135"/>
                  </a:cubicBezTo>
                  <a:lnTo>
                    <a:pt x="227031" y="227013"/>
                  </a:lnTo>
                  <a:cubicBezTo>
                    <a:pt x="217386" y="227013"/>
                    <a:pt x="209568" y="234831"/>
                    <a:pt x="209568" y="244475"/>
                  </a:cubicBezTo>
                  <a:lnTo>
                    <a:pt x="209568" y="279400"/>
                  </a:lnTo>
                  <a:lnTo>
                    <a:pt x="52406" y="279400"/>
                  </a:lnTo>
                  <a:cubicBezTo>
                    <a:pt x="23473" y="279400"/>
                    <a:pt x="18" y="255945"/>
                    <a:pt x="18" y="227013"/>
                  </a:cubicBezTo>
                  <a:lnTo>
                    <a:pt x="18" y="174625"/>
                  </a:lnTo>
                  <a:cubicBezTo>
                    <a:pt x="19" y="165772"/>
                    <a:pt x="6645" y="158321"/>
                    <a:pt x="15438" y="157285"/>
                  </a:cubicBezTo>
                  <a:lnTo>
                    <a:pt x="17481" y="157162"/>
                  </a:lnTo>
                  <a:cubicBezTo>
                    <a:pt x="26720" y="157152"/>
                    <a:pt x="34352" y="149947"/>
                    <a:pt x="34894" y="140723"/>
                  </a:cubicBezTo>
                  <a:cubicBezTo>
                    <a:pt x="35435" y="131500"/>
                    <a:pt x="28698" y="123451"/>
                    <a:pt x="19524" y="122360"/>
                  </a:cubicBezTo>
                  <a:lnTo>
                    <a:pt x="17481" y="122238"/>
                  </a:lnTo>
                  <a:cubicBezTo>
                    <a:pt x="7836" y="122238"/>
                    <a:pt x="18" y="114419"/>
                    <a:pt x="18" y="104775"/>
                  </a:cubicBezTo>
                  <a:lnTo>
                    <a:pt x="18" y="52388"/>
                  </a:lnTo>
                  <a:cubicBezTo>
                    <a:pt x="0" y="25303"/>
                    <a:pt x="20663" y="2686"/>
                    <a:pt x="47638" y="262"/>
                  </a:cubicBezTo>
                  <a:lnTo>
                    <a:pt x="51515" y="17"/>
                  </a:lnTo>
                  <a:close/>
                  <a:moveTo>
                    <a:pt x="227031" y="104775"/>
                  </a:moveTo>
                  <a:cubicBezTo>
                    <a:pt x="217386" y="104775"/>
                    <a:pt x="209568" y="112593"/>
                    <a:pt x="209568" y="122238"/>
                  </a:cubicBezTo>
                  <a:lnTo>
                    <a:pt x="209568" y="157162"/>
                  </a:lnTo>
                  <a:cubicBezTo>
                    <a:pt x="209568" y="166807"/>
                    <a:pt x="217386" y="174625"/>
                    <a:pt x="227031" y="174625"/>
                  </a:cubicBezTo>
                  <a:cubicBezTo>
                    <a:pt x="236675" y="174625"/>
                    <a:pt x="244493" y="166807"/>
                    <a:pt x="244493" y="157162"/>
                  </a:cubicBezTo>
                  <a:lnTo>
                    <a:pt x="244493" y="122238"/>
                  </a:lnTo>
                  <a:cubicBezTo>
                    <a:pt x="244493" y="112593"/>
                    <a:pt x="236675" y="104775"/>
                    <a:pt x="227031" y="104775"/>
                  </a:cubicBezTo>
                </a:path>
              </a:pathLst>
            </a:custGeom>
            <a:solidFill>
              <a:srgbClr val="E63946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4577715" y="4834890"/>
              <a:ext cx="59778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片长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583430" y="5207318"/>
              <a:ext cx="155248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两集各约 90 分钟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583430" y="5474018"/>
              <a:ext cx="121729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故事完整贯穿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096250" y="3905250"/>
            <a:ext cx="3524250" cy="2190750"/>
            <a:chOff x="8096250" y="3905250"/>
            <a:chExt cx="3524250" cy="2190750"/>
          </a:xfrm>
        </p:grpSpPr>
        <p:sp>
          <p:nvSpPr>
            <p:cNvPr id="41" name="Rectangle 41"/>
            <p:cNvSpPr/>
            <p:nvPr/>
          </p:nvSpPr>
          <p:spPr>
            <a:xfrm>
              <a:off x="8096250" y="3905250"/>
              <a:ext cx="3524250" cy="2190750"/>
            </a:xfrm>
            <a:prstGeom prst="roundRect">
              <a:avLst>
                <a:gd name="adj" fmla="val 608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8403978" y="4206875"/>
              <a:ext cx="336865" cy="347997"/>
              <a:chOff x="8403978" y="4206875"/>
              <a:chExt cx="336865" cy="34799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8582384" y="4416128"/>
                <a:ext cx="158459" cy="138744"/>
              </a:xfrm>
              <a:custGeom>
                <a:avLst/>
                <a:gdLst/>
                <a:ahLst/>
                <a:cxnLst/>
                <a:rect l="l" t="t" r="r" b="b"/>
                <a:pathLst>
                  <a:path w="158459" h="138744">
                    <a:moveTo>
                      <a:pt x="121015" y="0"/>
                    </a:moveTo>
                    <a:lnTo>
                      <a:pt x="155346" y="59477"/>
                    </a:lnTo>
                    <a:cubicBezTo>
                      <a:pt x="158214" y="64448"/>
                      <a:pt x="158459" y="70510"/>
                      <a:pt x="156002" y="75696"/>
                    </a:cubicBezTo>
                    <a:cubicBezTo>
                      <a:pt x="153545" y="80883"/>
                      <a:pt x="148698" y="84532"/>
                      <a:pt x="143035" y="85461"/>
                    </a:cubicBezTo>
                    <a:lnTo>
                      <a:pt x="141062" y="85654"/>
                    </a:lnTo>
                    <a:lnTo>
                      <a:pt x="139106" y="85636"/>
                    </a:lnTo>
                    <a:lnTo>
                      <a:pt x="87889" y="82318"/>
                    </a:lnTo>
                    <a:lnTo>
                      <a:pt x="65135" y="128349"/>
                    </a:lnTo>
                    <a:cubicBezTo>
                      <a:pt x="62629" y="133406"/>
                      <a:pt x="57835" y="136942"/>
                      <a:pt x="52263" y="137843"/>
                    </a:cubicBezTo>
                    <a:cubicBezTo>
                      <a:pt x="46692" y="138744"/>
                      <a:pt x="41028" y="136899"/>
                      <a:pt x="37055" y="132890"/>
                    </a:cubicBezTo>
                    <a:lnTo>
                      <a:pt x="35623" y="131248"/>
                    </a:lnTo>
                    <a:lnTo>
                      <a:pt x="34366" y="129327"/>
                    </a:lnTo>
                    <a:lnTo>
                      <a:pt x="0" y="69833"/>
                    </a:lnTo>
                    <a:cubicBezTo>
                      <a:pt x="49041" y="66767"/>
                      <a:pt x="93822" y="40926"/>
                      <a:pt x="121015" y="0"/>
                    </a:cubicBezTo>
                    <a:close/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8403978" y="4416111"/>
                <a:ext cx="158568" cy="138569"/>
              </a:xfrm>
              <a:custGeom>
                <a:avLst/>
                <a:gdLst/>
                <a:ahLst/>
                <a:cxnLst/>
                <a:rect l="l" t="t" r="r" b="b"/>
                <a:pathLst>
                  <a:path w="158568" h="138569">
                    <a:moveTo>
                      <a:pt x="158568" y="69850"/>
                    </a:moveTo>
                    <a:lnTo>
                      <a:pt x="124237" y="129362"/>
                    </a:lnTo>
                    <a:cubicBezTo>
                      <a:pt x="121414" y="134254"/>
                      <a:pt x="116402" y="137481"/>
                      <a:pt x="110780" y="138025"/>
                    </a:cubicBezTo>
                    <a:cubicBezTo>
                      <a:pt x="105159" y="138569"/>
                      <a:pt x="99621" y="136363"/>
                      <a:pt x="95913" y="132104"/>
                    </a:cubicBezTo>
                    <a:lnTo>
                      <a:pt x="94585" y="130358"/>
                    </a:lnTo>
                    <a:lnTo>
                      <a:pt x="93468" y="128367"/>
                    </a:lnTo>
                    <a:lnTo>
                      <a:pt x="70697" y="82353"/>
                    </a:lnTo>
                    <a:lnTo>
                      <a:pt x="19514" y="85671"/>
                    </a:lnTo>
                    <a:cubicBezTo>
                      <a:pt x="13791" y="86039"/>
                      <a:pt x="8252" y="83577"/>
                      <a:pt x="4691" y="79082"/>
                    </a:cubicBezTo>
                    <a:cubicBezTo>
                      <a:pt x="1130" y="74587"/>
                      <a:pt x="0" y="68631"/>
                      <a:pt x="1667" y="63144"/>
                    </a:cubicBezTo>
                    <a:lnTo>
                      <a:pt x="2366" y="61276"/>
                    </a:lnTo>
                    <a:lnTo>
                      <a:pt x="3239" y="59530"/>
                    </a:lnTo>
                    <a:lnTo>
                      <a:pt x="37605" y="0"/>
                    </a:lnTo>
                    <a:cubicBezTo>
                      <a:pt x="64780" y="40925"/>
                      <a:pt x="109539" y="66778"/>
                      <a:pt x="158568" y="69867"/>
                    </a:cubicBezTo>
                    <a:close/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8450261" y="4206875"/>
                <a:ext cx="244477" cy="244580"/>
              </a:xfrm>
              <a:custGeom>
                <a:avLst/>
                <a:gdLst/>
                <a:ahLst/>
                <a:cxnLst/>
                <a:rect l="l" t="t" r="r" b="b"/>
                <a:pathLst>
                  <a:path w="244477" h="244580">
                    <a:moveTo>
                      <a:pt x="122239" y="0"/>
                    </a:moveTo>
                    <a:lnTo>
                      <a:pt x="126430" y="70"/>
                    </a:lnTo>
                    <a:cubicBezTo>
                      <a:pt x="192270" y="2329"/>
                      <a:pt x="244477" y="56358"/>
                      <a:pt x="244476" y="122237"/>
                    </a:cubicBezTo>
                    <a:lnTo>
                      <a:pt x="244424" y="125608"/>
                    </a:lnTo>
                    <a:lnTo>
                      <a:pt x="244301" y="128961"/>
                    </a:lnTo>
                    <a:lnTo>
                      <a:pt x="243987" y="133239"/>
                    </a:lnTo>
                    <a:lnTo>
                      <a:pt x="243533" y="137465"/>
                    </a:lnTo>
                    <a:lnTo>
                      <a:pt x="243114" y="140573"/>
                    </a:lnTo>
                    <a:cubicBezTo>
                      <a:pt x="241965" y="148111"/>
                      <a:pt x="240112" y="155524"/>
                      <a:pt x="237578" y="162716"/>
                    </a:cubicBezTo>
                    <a:lnTo>
                      <a:pt x="235553" y="168094"/>
                    </a:lnTo>
                    <a:lnTo>
                      <a:pt x="232881" y="174171"/>
                    </a:lnTo>
                    <a:cubicBezTo>
                      <a:pt x="212698" y="217166"/>
                      <a:pt x="169440" y="244580"/>
                      <a:pt x="121943" y="244475"/>
                    </a:cubicBezTo>
                    <a:cubicBezTo>
                      <a:pt x="74447" y="244370"/>
                      <a:pt x="31310" y="216766"/>
                      <a:pt x="11317" y="173682"/>
                    </a:cubicBezTo>
                    <a:lnTo>
                      <a:pt x="9047" y="168496"/>
                    </a:lnTo>
                    <a:lnTo>
                      <a:pt x="8139" y="166173"/>
                    </a:lnTo>
                    <a:lnTo>
                      <a:pt x="6742" y="162384"/>
                    </a:lnTo>
                    <a:lnTo>
                      <a:pt x="5083" y="157250"/>
                    </a:lnTo>
                    <a:cubicBezTo>
                      <a:pt x="4490" y="155262"/>
                      <a:pt x="3949" y="153259"/>
                      <a:pt x="3459" y="151243"/>
                    </a:cubicBezTo>
                    <a:lnTo>
                      <a:pt x="2411" y="146510"/>
                    </a:lnTo>
                    <a:lnTo>
                      <a:pt x="1555" y="141778"/>
                    </a:lnTo>
                    <a:lnTo>
                      <a:pt x="1206" y="139351"/>
                    </a:lnTo>
                    <a:lnTo>
                      <a:pt x="525" y="133710"/>
                    </a:lnTo>
                    <a:lnTo>
                      <a:pt x="106" y="127337"/>
                    </a:lnTo>
                    <a:lnTo>
                      <a:pt x="1" y="122237"/>
                    </a:lnTo>
                    <a:cubicBezTo>
                      <a:pt x="0" y="56358"/>
                      <a:pt x="52207" y="2329"/>
                      <a:pt x="118048" y="70"/>
                    </a:cubicBezTo>
                    <a:lnTo>
                      <a:pt x="122239" y="0"/>
                    </a:lnTo>
                    <a:close/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8340090" y="4834890"/>
              <a:ext cx="59778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地位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345805" y="5207318"/>
              <a:ext cx="132573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华语 cult 经典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345805" y="5474018"/>
              <a:ext cx="82296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历久弥新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58165" y="6458902"/>
            <a:ext cx="11075670" cy="213360"/>
            <a:chOff x="558165" y="6458902"/>
            <a:chExt cx="11075670" cy="213360"/>
          </a:xfrm>
        </p:grpSpPr>
        <p:sp>
          <p:nvSpPr>
            <p:cNvPr id="50" name="TextBox 50"/>
            <p:cNvSpPr txBox="1"/>
            <p:nvPr/>
          </p:nvSpPr>
          <p:spPr>
            <a:xfrm>
              <a:off x="558165" y="645890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大话西游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1093434" y="6458902"/>
              <a:ext cx="54040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02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8" grpId="0"/>
      <p:bldP spid="34" grpId="0"/>
      <p:bldP spid="40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76200"/>
            </a:xfrm>
            <a:prstGeom prst="rect">
              <a:avLst/>
            </a:prstGeom>
            <a:solidFill>
              <a:srgbClr val="2A1B3E"/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33400" y="228600"/>
            <a:ext cx="3612237" cy="609600"/>
            <a:chOff x="533400" y="228600"/>
            <a:chExt cx="3612237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533400" y="22860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剧情简介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71500" y="685800"/>
              <a:ext cx="1143000" cy="38100"/>
            </a:xfrm>
            <a:prstGeom prst="rect">
              <a:avLst/>
            </a:prstGeom>
            <a:gradFill>
              <a:gsLst>
                <a:gs pos="0">
                  <a:srgbClr val="F0B429"/>
                </a:gs>
                <a:gs pos="100000">
                  <a:srgbClr val="E63946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890712" y="469106"/>
              <a:ext cx="22549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PLOT · 一个穿越五百年的爱情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10500" y="1238250"/>
            <a:ext cx="3810000" cy="5048250"/>
            <a:chOff x="7810500" y="1238250"/>
            <a:chExt cx="3810000" cy="504825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28774" t="0" r="28774" b="0"/>
            <a:stretch>
              <a:fillRect/>
            </a:stretch>
          </p:blipFill>
          <p:spPr>
            <a:xfrm>
              <a:off x="7810500" y="1238250"/>
              <a:ext cx="3810000" cy="5048250"/>
            </a:xfrm>
            <a:prstGeom prst="rect">
              <a:avLst/>
            </a:prstGeom>
          </p:spPr>
        </p:pic>
        <p:sp>
          <p:nvSpPr>
            <p:cNvPr id="10" name="Rectangle 10"/>
            <p:cNvSpPr/>
            <p:nvPr/>
          </p:nvSpPr>
          <p:spPr>
            <a:xfrm>
              <a:off x="7810500" y="1238250"/>
              <a:ext cx="3810000" cy="5048250"/>
            </a:xfrm>
            <a:prstGeom prst="rect">
              <a:avLst/>
            </a:prstGeom>
            <a:solidFill>
              <a:srgbClr val="1B1026">
                <a:alpha val="12000"/>
              </a:srgbClr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1219200" y="1333500"/>
            <a:ext cx="9525" cy="4857750"/>
            <a:chOff x="1219200" y="1333500"/>
            <a:chExt cx="9525" cy="4857750"/>
          </a:xfrm>
        </p:grpSpPr>
        <p:sp>
          <p:nvSpPr>
            <p:cNvPr id="12" name="Line 12"/>
            <p:cNvSpPr/>
            <p:nvPr/>
          </p:nvSpPr>
          <p:spPr>
            <a:xfrm>
              <a:off x="1219200" y="1333500"/>
              <a:ext cx="9525" cy="4857750"/>
            </a:xfrm>
            <a:custGeom>
              <a:avLst/>
              <a:gdLst/>
              <a:ahLst/>
              <a:cxnLst/>
              <a:rect l="l" t="t" r="r" b="b"/>
              <a:pathLst>
                <a:path w="9525" h="4857750">
                  <a:moveTo>
                    <a:pt x="0" y="0"/>
                  </a:moveTo>
                  <a:lnTo>
                    <a:pt x="0" y="4857750"/>
                  </a:lnTo>
                </a:path>
              </a:pathLst>
            </a:custGeom>
            <a:noFill/>
            <a:ln w="38100" cap="rnd">
              <a:solidFill>
                <a:srgbClr val="3A2A55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066800" y="1355408"/>
            <a:ext cx="3715227" cy="547211"/>
            <a:chOff x="1066800" y="1355408"/>
            <a:chExt cx="3715227" cy="547211"/>
          </a:xfrm>
        </p:grpSpPr>
        <p:sp>
          <p:nvSpPr>
            <p:cNvPr id="14" name="Ellipse 14"/>
            <p:cNvSpPr/>
            <p:nvPr/>
          </p:nvSpPr>
          <p:spPr>
            <a:xfrm>
              <a:off x="1066800" y="1419225"/>
              <a:ext cx="304800" cy="304800"/>
            </a:xfrm>
            <a:prstGeom prst="ellipse">
              <a:avLst/>
            </a:prstGeom>
            <a:solidFill>
              <a:srgbClr val="F0B429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76357" y="1499235"/>
              <a:ext cx="856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1B1026"/>
                  </a:solidFill>
                  <a:latin typeface="Arial"/>
                  <a:ea typeface="Microsoft YaHei"/>
                  <a:cs typeface="Arial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79245" y="1355408"/>
              <a:ext cx="185108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序章 · 占山为王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84008" y="1643539"/>
              <a:ext cx="319801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至尊宝率众盘踞五岳山，自称齐天大圣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6800" y="2307908"/>
            <a:ext cx="3715227" cy="547211"/>
            <a:chOff x="1066800" y="2307908"/>
            <a:chExt cx="3715227" cy="547211"/>
          </a:xfrm>
        </p:grpSpPr>
        <p:sp>
          <p:nvSpPr>
            <p:cNvPr id="19" name="Ellipse 19"/>
            <p:cNvSpPr/>
            <p:nvPr/>
          </p:nvSpPr>
          <p:spPr>
            <a:xfrm>
              <a:off x="1066800" y="2371725"/>
              <a:ext cx="304800" cy="304800"/>
            </a:xfrm>
            <a:prstGeom prst="ellipse">
              <a:avLst/>
            </a:prstGeom>
            <a:solidFill>
              <a:srgbClr val="F0B429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53354" y="2451735"/>
              <a:ext cx="13169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1B1026"/>
                  </a:solidFill>
                  <a:latin typeface="Arial"/>
                  <a:ea typeface="Microsoft YaHei"/>
                  <a:cs typeface="Arial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9245" y="2307908"/>
              <a:ext cx="185108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邂逅 · 月光宝盒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84008" y="2596039"/>
              <a:ext cx="319801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紫霞仙子出现，月光宝盒开启时空穿梭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66800" y="3260408"/>
            <a:ext cx="3529013" cy="547211"/>
            <a:chOff x="1066800" y="3260408"/>
            <a:chExt cx="3529013" cy="547211"/>
          </a:xfrm>
        </p:grpSpPr>
        <p:sp>
          <p:nvSpPr>
            <p:cNvPr id="24" name="Ellipse 24"/>
            <p:cNvSpPr/>
            <p:nvPr/>
          </p:nvSpPr>
          <p:spPr>
            <a:xfrm>
              <a:off x="1066800" y="3324225"/>
              <a:ext cx="304800" cy="304800"/>
            </a:xfrm>
            <a:prstGeom prst="ellipse">
              <a:avLst/>
            </a:prstGeom>
            <a:solidFill>
              <a:srgbClr val="F0B429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53354" y="3404235"/>
              <a:ext cx="13169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1B1026"/>
                  </a:solidFill>
                  <a:latin typeface="Arial"/>
                  <a:ea typeface="Microsoft YaHei"/>
                  <a:cs typeface="Arial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79245" y="3260408"/>
              <a:ext cx="185108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穿越 · 寻觅真爱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84008" y="3548539"/>
              <a:ext cx="3011805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反复穿梭五百年，只为寻找心中所爱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66800" y="4212908"/>
            <a:ext cx="3901440" cy="547211"/>
            <a:chOff x="1066800" y="4212908"/>
            <a:chExt cx="3901440" cy="547211"/>
          </a:xfrm>
        </p:grpSpPr>
        <p:sp>
          <p:nvSpPr>
            <p:cNvPr id="29" name="Ellipse 29"/>
            <p:cNvSpPr/>
            <p:nvPr/>
          </p:nvSpPr>
          <p:spPr>
            <a:xfrm>
              <a:off x="1066800" y="4276725"/>
              <a:ext cx="304800" cy="304800"/>
            </a:xfrm>
            <a:prstGeom prst="ellipse">
              <a:avLst/>
            </a:prstGeom>
            <a:solidFill>
              <a:srgbClr val="E63946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153354" y="4356735"/>
              <a:ext cx="13169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579245" y="4212908"/>
              <a:ext cx="185108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抉择 · 情义两难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584008" y="4501039"/>
              <a:ext cx="338423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白晶晶与紫霞之间，纠缠不去的爱情纠葛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66800" y="5165408"/>
            <a:ext cx="3901440" cy="547211"/>
            <a:chOff x="1066800" y="5165408"/>
            <a:chExt cx="3901440" cy="547211"/>
          </a:xfrm>
        </p:grpSpPr>
        <p:sp>
          <p:nvSpPr>
            <p:cNvPr id="34" name="Ellipse 34"/>
            <p:cNvSpPr/>
            <p:nvPr/>
          </p:nvSpPr>
          <p:spPr>
            <a:xfrm>
              <a:off x="1066800" y="5229225"/>
              <a:ext cx="304800" cy="304800"/>
            </a:xfrm>
            <a:prstGeom prst="ellipse">
              <a:avLst/>
            </a:prstGeom>
            <a:solidFill>
              <a:srgbClr val="E63946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153354" y="5309235"/>
              <a:ext cx="13169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579245" y="5165408"/>
              <a:ext cx="185108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顿悟 · 戴上金箍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584008" y="5453539"/>
              <a:ext cx="338423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化身齐天大圣，随唐僧踏上西天取经之路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66800" y="5927408"/>
            <a:ext cx="3715227" cy="547211"/>
            <a:chOff x="1066800" y="5927408"/>
            <a:chExt cx="3715227" cy="547211"/>
          </a:xfrm>
        </p:grpSpPr>
        <p:sp>
          <p:nvSpPr>
            <p:cNvPr id="39" name="Ellipse 39"/>
            <p:cNvSpPr/>
            <p:nvPr/>
          </p:nvSpPr>
          <p:spPr>
            <a:xfrm>
              <a:off x="1066800" y="5991225"/>
              <a:ext cx="304800" cy="304800"/>
            </a:xfrm>
            <a:prstGeom prst="ellipse">
              <a:avLst/>
            </a:prstGeom>
            <a:solidFill>
              <a:srgbClr val="9B5DE5"/>
            </a:solidFill>
            <a:ln>
              <a:noFill/>
            </a:ln>
          </p:spPr>
        </p:sp>
        <p:sp>
          <p:nvSpPr>
            <p:cNvPr id="40" name="Freeform 40"/>
            <p:cNvSpPr/>
            <p:nvPr/>
          </p:nvSpPr>
          <p:spPr>
            <a:xfrm>
              <a:off x="1153079" y="6085005"/>
              <a:ext cx="132071" cy="116392"/>
            </a:xfrm>
            <a:custGeom>
              <a:avLst/>
              <a:gdLst/>
              <a:ahLst/>
              <a:cxnLst/>
              <a:rect l="l" t="t" r="r" b="b"/>
              <a:pathLst>
                <a:path w="132071" h="116392">
                  <a:moveTo>
                    <a:pt x="34238" y="1940"/>
                  </a:moveTo>
                  <a:cubicBezTo>
                    <a:pt x="45621" y="0"/>
                    <a:pt x="57270" y="3328"/>
                    <a:pt x="65912" y="10988"/>
                  </a:cubicBezTo>
                  <a:lnTo>
                    <a:pt x="66146" y="11198"/>
                  </a:lnTo>
                  <a:lnTo>
                    <a:pt x="66362" y="11007"/>
                  </a:lnTo>
                  <a:cubicBezTo>
                    <a:pt x="74599" y="3779"/>
                    <a:pt x="85550" y="447"/>
                    <a:pt x="96417" y="1863"/>
                  </a:cubicBezTo>
                  <a:lnTo>
                    <a:pt x="97979" y="2092"/>
                  </a:lnTo>
                  <a:cubicBezTo>
                    <a:pt x="111773" y="4474"/>
                    <a:pt x="123151" y="14228"/>
                    <a:pt x="127611" y="27497"/>
                  </a:cubicBezTo>
                  <a:cubicBezTo>
                    <a:pt x="132071" y="40766"/>
                    <a:pt x="128896" y="55413"/>
                    <a:pt x="119340" y="65643"/>
                  </a:cubicBezTo>
                  <a:lnTo>
                    <a:pt x="118197" y="66818"/>
                  </a:lnTo>
                  <a:lnTo>
                    <a:pt x="117893" y="67078"/>
                  </a:lnTo>
                  <a:lnTo>
                    <a:pt x="70585" y="113935"/>
                  </a:lnTo>
                  <a:cubicBezTo>
                    <a:pt x="68327" y="116169"/>
                    <a:pt x="64766" y="116392"/>
                    <a:pt x="62248" y="114455"/>
                  </a:cubicBezTo>
                  <a:lnTo>
                    <a:pt x="61651" y="113935"/>
                  </a:lnTo>
                  <a:lnTo>
                    <a:pt x="14070" y="66805"/>
                  </a:lnTo>
                  <a:cubicBezTo>
                    <a:pt x="3792" y="56804"/>
                    <a:pt x="0" y="41880"/>
                    <a:pt x="4258" y="28186"/>
                  </a:cubicBezTo>
                  <a:cubicBezTo>
                    <a:pt x="8515" y="14492"/>
                    <a:pt x="20101" y="4349"/>
                    <a:pt x="34238" y="1940"/>
                  </a:cubicBezTo>
                  <a:close/>
                </a:path>
              </a:pathLst>
            </a:custGeom>
            <a:solidFill>
              <a:srgbClr val="1B1026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579245" y="5927408"/>
              <a:ext cx="185108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尾声 · 宿命一笑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584008" y="6215539"/>
              <a:ext cx="319801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城墙之上相视一笑，所有故事尽在其中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58165" y="6554152"/>
            <a:ext cx="11075670" cy="213360"/>
            <a:chOff x="558165" y="6554152"/>
            <a:chExt cx="11075670" cy="213360"/>
          </a:xfrm>
        </p:grpSpPr>
        <p:sp>
          <p:nvSpPr>
            <p:cNvPr id="44" name="TextBox 44"/>
            <p:cNvSpPr txBox="1"/>
            <p:nvPr/>
          </p:nvSpPr>
          <p:spPr>
            <a:xfrm>
              <a:off x="558165" y="655415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大话西游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093434" y="6554152"/>
              <a:ext cx="54040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03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2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8" grpId="0"/>
      <p:bldP spid="23" grpId="0"/>
      <p:bldP spid="28" grpId="0"/>
      <p:bldP spid="33" grpId="0"/>
      <p:bldP spid="38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76200"/>
            </a:xfrm>
            <a:prstGeom prst="rect">
              <a:avLst/>
            </a:prstGeom>
            <a:solidFill>
              <a:srgbClr val="2A1B3E"/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33400" y="228600"/>
            <a:ext cx="3250763" cy="609600"/>
            <a:chOff x="533400" y="228600"/>
            <a:chExt cx="3250763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533400" y="22860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主要角色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71500" y="685800"/>
              <a:ext cx="1143000" cy="38100"/>
            </a:xfrm>
            <a:prstGeom prst="rect">
              <a:avLst/>
            </a:prstGeom>
            <a:gradFill>
              <a:gsLst>
                <a:gs pos="0">
                  <a:srgbClr val="F0B429"/>
                </a:gs>
                <a:gs pos="100000">
                  <a:srgbClr val="E63946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890712" y="469106"/>
              <a:ext cx="1893451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CAST · 每个角色都是经典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10500" y="1238250"/>
            <a:ext cx="3810000" cy="5048250"/>
            <a:chOff x="7810500" y="1238250"/>
            <a:chExt cx="3810000" cy="504825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11967" t="0" r="11967" b="0"/>
            <a:stretch>
              <a:fillRect/>
            </a:stretch>
          </p:blipFill>
          <p:spPr>
            <a:xfrm>
              <a:off x="7810500" y="1238250"/>
              <a:ext cx="3810000" cy="5048250"/>
            </a:xfrm>
            <a:prstGeom prst="rect">
              <a:avLst/>
            </a:prstGeom>
          </p:spPr>
        </p:pic>
        <p:sp>
          <p:nvSpPr>
            <p:cNvPr id="10" name="Rectangle 10"/>
            <p:cNvSpPr/>
            <p:nvPr/>
          </p:nvSpPr>
          <p:spPr>
            <a:xfrm>
              <a:off x="7810500" y="1238250"/>
              <a:ext cx="3810000" cy="5048250"/>
            </a:xfrm>
            <a:prstGeom prst="rect">
              <a:avLst/>
            </a:prstGeom>
            <a:solidFill>
              <a:srgbClr val="1B1026">
                <a:alpha val="10000"/>
              </a:srgbClr>
            </a:solidFill>
            <a:ln>
              <a:noFill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71500" y="1285875"/>
            <a:ext cx="6858000" cy="904875"/>
            <a:chOff x="571500" y="1285875"/>
            <a:chExt cx="6858000" cy="904875"/>
          </a:xfrm>
        </p:grpSpPr>
        <p:sp>
          <p:nvSpPr>
            <p:cNvPr id="12" name="Rectangle 12"/>
            <p:cNvSpPr/>
            <p:nvPr/>
          </p:nvSpPr>
          <p:spPr>
            <a:xfrm>
              <a:off x="571500" y="1285875"/>
              <a:ext cx="6858000" cy="904875"/>
            </a:xfrm>
            <a:prstGeom prst="roundRect">
              <a:avLst>
                <a:gd name="adj" fmla="val 1473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685800" y="1476375"/>
              <a:ext cx="533400" cy="533400"/>
            </a:xfrm>
            <a:prstGeom prst="ellipse">
              <a:avLst/>
            </a:prstGeom>
            <a:solidFill>
              <a:srgbClr val="F0B429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18436" y="1657350"/>
              <a:ext cx="26812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B1026"/>
                  </a:solidFill>
                  <a:latin typeface="Arial"/>
                  <a:ea typeface="Microsoft YaHei"/>
                  <a:cs typeface="Arial"/>
                </a:rPr>
                <a:t>尊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60170" y="1460182"/>
              <a:ext cx="185108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至尊宝 / 孙悟空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65885" y="1775460"/>
              <a:ext cx="273824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周星驰 饰 · 从玩世不恭到扛起宿命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7060406" y="1604962"/>
              <a:ext cx="166688" cy="238126"/>
              <a:chOff x="7060406" y="1604962"/>
              <a:chExt cx="166688" cy="23812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7084219" y="1604962"/>
                <a:ext cx="119062" cy="119062"/>
              </a:xfrm>
              <a:custGeom>
                <a:avLst/>
                <a:gdLst/>
                <a:ahLst/>
                <a:cxnLst/>
                <a:rect l="l" t="t" r="r" b="b"/>
                <a:pathLst>
                  <a:path w="119062" h="119062">
                    <a:moveTo>
                      <a:pt x="59531" y="0"/>
                    </a:moveTo>
                    <a:cubicBezTo>
                      <a:pt x="92409" y="0"/>
                      <a:pt x="119062" y="26653"/>
                      <a:pt x="119062" y="59531"/>
                    </a:cubicBezTo>
                    <a:cubicBezTo>
                      <a:pt x="119062" y="92409"/>
                      <a:pt x="92409" y="119062"/>
                      <a:pt x="59531" y="119062"/>
                    </a:cubicBezTo>
                    <a:cubicBezTo>
                      <a:pt x="26653" y="119062"/>
                      <a:pt x="0" y="92409"/>
                      <a:pt x="0" y="59531"/>
                    </a:cubicBezTo>
                    <a:lnTo>
                      <a:pt x="60" y="56948"/>
                    </a:lnTo>
                    <a:cubicBezTo>
                      <a:pt x="1443" y="25106"/>
                      <a:pt x="27659" y="2"/>
                      <a:pt x="59531" y="0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7060406" y="1747838"/>
                <a:ext cx="166688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95250">
                    <a:moveTo>
                      <a:pt x="107156" y="0"/>
                    </a:moveTo>
                    <a:cubicBezTo>
                      <a:pt x="140034" y="0"/>
                      <a:pt x="166688" y="26653"/>
                      <a:pt x="166688" y="59531"/>
                    </a:cubicBezTo>
                    <a:lnTo>
                      <a:pt x="166688" y="71438"/>
                    </a:lnTo>
                    <a:cubicBezTo>
                      <a:pt x="166688" y="84589"/>
                      <a:pt x="156026" y="95250"/>
                      <a:pt x="142875" y="95250"/>
                    </a:cubicBezTo>
                    <a:lnTo>
                      <a:pt x="23812" y="95250"/>
                    </a:lnTo>
                    <a:cubicBezTo>
                      <a:pt x="10661" y="95250"/>
                      <a:pt x="0" y="84589"/>
                      <a:pt x="0" y="71438"/>
                    </a:cubicBezTo>
                    <a:lnTo>
                      <a:pt x="0" y="59531"/>
                    </a:lnTo>
                    <a:cubicBezTo>
                      <a:pt x="0" y="26653"/>
                      <a:pt x="26653" y="0"/>
                      <a:pt x="59531" y="0"/>
                    </a:cubicBezTo>
                    <a:lnTo>
                      <a:pt x="107156" y="0"/>
                    </a:ln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</p:grpSp>
      <p:grpSp>
        <p:nvGrpSpPr>
          <p:cNvPr id="27" name="Group 27"/>
          <p:cNvGrpSpPr/>
          <p:nvPr/>
        </p:nvGrpSpPr>
        <p:grpSpPr>
          <a:xfrm>
            <a:off x="571500" y="2381250"/>
            <a:ext cx="6858000" cy="904875"/>
            <a:chOff x="571500" y="2381250"/>
            <a:chExt cx="6858000" cy="904875"/>
          </a:xfrm>
        </p:grpSpPr>
        <p:sp>
          <p:nvSpPr>
            <p:cNvPr id="21" name="Rectangle 21"/>
            <p:cNvSpPr/>
            <p:nvPr/>
          </p:nvSpPr>
          <p:spPr>
            <a:xfrm>
              <a:off x="571500" y="2381250"/>
              <a:ext cx="6858000" cy="904875"/>
            </a:xfrm>
            <a:prstGeom prst="roundRect">
              <a:avLst>
                <a:gd name="adj" fmla="val 1473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685800" y="2571750"/>
              <a:ext cx="533400" cy="533400"/>
            </a:xfrm>
            <a:prstGeom prst="ellipse">
              <a:avLst/>
            </a:prstGeom>
            <a:solidFill>
              <a:srgbClr val="E63946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18436" y="2752725"/>
              <a:ext cx="26812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紫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60170" y="2555558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紫霞仙子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65885" y="2870835"/>
              <a:ext cx="25629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朱茵 饰 · 天真而执着，追逐真爱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019773" y="2709488"/>
              <a:ext cx="247633" cy="218234"/>
            </a:xfrm>
            <a:custGeom>
              <a:avLst/>
              <a:gdLst/>
              <a:ahLst/>
              <a:cxnLst/>
              <a:rect l="l" t="t" r="r" b="b"/>
              <a:pathLst>
                <a:path w="247633" h="218234">
                  <a:moveTo>
                    <a:pt x="64196" y="3637"/>
                  </a:moveTo>
                  <a:cubicBezTo>
                    <a:pt x="85540" y="0"/>
                    <a:pt x="107382" y="6240"/>
                    <a:pt x="123584" y="20603"/>
                  </a:cubicBezTo>
                  <a:lnTo>
                    <a:pt x="124025" y="20996"/>
                  </a:lnTo>
                  <a:lnTo>
                    <a:pt x="124429" y="20639"/>
                  </a:lnTo>
                  <a:cubicBezTo>
                    <a:pt x="139874" y="7085"/>
                    <a:pt x="160406" y="838"/>
                    <a:pt x="180782" y="3494"/>
                  </a:cubicBezTo>
                  <a:lnTo>
                    <a:pt x="183711" y="3923"/>
                  </a:lnTo>
                  <a:cubicBezTo>
                    <a:pt x="209575" y="8388"/>
                    <a:pt x="230908" y="26678"/>
                    <a:pt x="239271" y="51557"/>
                  </a:cubicBezTo>
                  <a:cubicBezTo>
                    <a:pt x="247633" y="76437"/>
                    <a:pt x="241679" y="103898"/>
                    <a:pt x="223763" y="123080"/>
                  </a:cubicBezTo>
                  <a:lnTo>
                    <a:pt x="221620" y="125283"/>
                  </a:lnTo>
                  <a:lnTo>
                    <a:pt x="221049" y="125771"/>
                  </a:lnTo>
                  <a:lnTo>
                    <a:pt x="132347" y="213627"/>
                  </a:lnTo>
                  <a:cubicBezTo>
                    <a:pt x="128114" y="217817"/>
                    <a:pt x="121436" y="218234"/>
                    <a:pt x="116714" y="214604"/>
                  </a:cubicBezTo>
                  <a:lnTo>
                    <a:pt x="115595" y="213627"/>
                  </a:lnTo>
                  <a:lnTo>
                    <a:pt x="26381" y="125259"/>
                  </a:lnTo>
                  <a:cubicBezTo>
                    <a:pt x="7110" y="106508"/>
                    <a:pt x="0" y="78525"/>
                    <a:pt x="7983" y="52849"/>
                  </a:cubicBezTo>
                  <a:cubicBezTo>
                    <a:pt x="15966" y="27173"/>
                    <a:pt x="37690" y="8155"/>
                    <a:pt x="64196" y="3637"/>
                  </a:cubicBezTo>
                  <a:close/>
                </a:path>
              </a:pathLst>
            </a:custGeom>
            <a:solidFill>
              <a:srgbClr val="E63946"/>
            </a:solidFill>
            <a:ln>
              <a:noFill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571500" y="3476625"/>
            <a:ext cx="6858000" cy="904875"/>
            <a:chOff x="571500" y="3476625"/>
            <a:chExt cx="6858000" cy="904875"/>
          </a:xfrm>
        </p:grpSpPr>
        <p:sp>
          <p:nvSpPr>
            <p:cNvPr id="28" name="Rectangle 28"/>
            <p:cNvSpPr/>
            <p:nvPr/>
          </p:nvSpPr>
          <p:spPr>
            <a:xfrm>
              <a:off x="571500" y="3476625"/>
              <a:ext cx="6858000" cy="904875"/>
            </a:xfrm>
            <a:prstGeom prst="roundRect">
              <a:avLst>
                <a:gd name="adj" fmla="val 1473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685800" y="3667125"/>
              <a:ext cx="533400" cy="533400"/>
            </a:xfrm>
            <a:prstGeom prst="ellipse">
              <a:avLst/>
            </a:prstGeom>
            <a:solidFill>
              <a:srgbClr val="9B5DE5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18436" y="3848100"/>
              <a:ext cx="26812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晶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360170" y="3650932"/>
              <a:ext cx="80100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白晶晶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65885" y="3966210"/>
              <a:ext cx="25629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莫文蔚 饰 · 敢爱敢恨，情根深种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012162" y="3783830"/>
              <a:ext cx="263046" cy="250702"/>
            </a:xfrm>
            <a:custGeom>
              <a:avLst/>
              <a:gdLst/>
              <a:ahLst/>
              <a:cxnLst/>
              <a:rect l="l" t="t" r="r" b="b"/>
              <a:pathLst>
                <a:path w="263046" h="250702">
                  <a:moveTo>
                    <a:pt x="86856" y="75461"/>
                  </a:moveTo>
                  <a:lnTo>
                    <a:pt x="10895" y="86475"/>
                  </a:lnTo>
                  <a:lnTo>
                    <a:pt x="9549" y="86749"/>
                  </a:lnTo>
                  <a:cubicBezTo>
                    <a:pt x="5403" y="87849"/>
                    <a:pt x="2169" y="91096"/>
                    <a:pt x="1085" y="95246"/>
                  </a:cubicBezTo>
                  <a:cubicBezTo>
                    <a:pt x="0" y="99397"/>
                    <a:pt x="1232" y="103810"/>
                    <a:pt x="4310" y="106799"/>
                  </a:cubicBezTo>
                  <a:lnTo>
                    <a:pt x="59341" y="160365"/>
                  </a:lnTo>
                  <a:lnTo>
                    <a:pt x="46363" y="236029"/>
                  </a:lnTo>
                  <a:lnTo>
                    <a:pt x="46208" y="237339"/>
                  </a:lnTo>
                  <a:cubicBezTo>
                    <a:pt x="45955" y="241628"/>
                    <a:pt x="48031" y="245720"/>
                    <a:pt x="51642" y="248049"/>
                  </a:cubicBezTo>
                  <a:cubicBezTo>
                    <a:pt x="55252" y="250377"/>
                    <a:pt x="59837" y="250579"/>
                    <a:pt x="63639" y="248578"/>
                  </a:cubicBezTo>
                  <a:lnTo>
                    <a:pt x="131576" y="212860"/>
                  </a:lnTo>
                  <a:lnTo>
                    <a:pt x="199359" y="248578"/>
                  </a:lnTo>
                  <a:lnTo>
                    <a:pt x="200549" y="249126"/>
                  </a:lnTo>
                  <a:cubicBezTo>
                    <a:pt x="204551" y="250702"/>
                    <a:pt x="209091" y="249998"/>
                    <a:pt x="212427" y="247284"/>
                  </a:cubicBezTo>
                  <a:cubicBezTo>
                    <a:pt x="215763" y="244570"/>
                    <a:pt x="217376" y="240267"/>
                    <a:pt x="216646" y="236029"/>
                  </a:cubicBezTo>
                  <a:lnTo>
                    <a:pt x="203657" y="160365"/>
                  </a:lnTo>
                  <a:lnTo>
                    <a:pt x="258711" y="106787"/>
                  </a:lnTo>
                  <a:lnTo>
                    <a:pt x="259640" y="105775"/>
                  </a:lnTo>
                  <a:cubicBezTo>
                    <a:pt x="262341" y="102448"/>
                    <a:pt x="263046" y="97928"/>
                    <a:pt x="261486" y="93937"/>
                  </a:cubicBezTo>
                  <a:cubicBezTo>
                    <a:pt x="259927" y="89946"/>
                    <a:pt x="256344" y="87101"/>
                    <a:pt x="252103" y="86487"/>
                  </a:cubicBezTo>
                  <a:lnTo>
                    <a:pt x="176141" y="75461"/>
                  </a:lnTo>
                  <a:lnTo>
                    <a:pt x="142185" y="6643"/>
                  </a:lnTo>
                  <a:cubicBezTo>
                    <a:pt x="140180" y="2576"/>
                    <a:pt x="136039" y="0"/>
                    <a:pt x="131505" y="0"/>
                  </a:cubicBezTo>
                  <a:cubicBezTo>
                    <a:pt x="126970" y="0"/>
                    <a:pt x="122829" y="2576"/>
                    <a:pt x="120825" y="6643"/>
                  </a:cubicBezTo>
                  <a:lnTo>
                    <a:pt x="86856" y="75461"/>
                  </a:lnTo>
                  <a:close/>
                </a:path>
              </a:pathLst>
            </a:custGeom>
            <a:solidFill>
              <a:srgbClr val="9B5DE5"/>
            </a:solidFill>
            <a:ln>
              <a:noFill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571500" y="4572000"/>
            <a:ext cx="6858000" cy="904875"/>
            <a:chOff x="571500" y="4572000"/>
            <a:chExt cx="6858000" cy="904875"/>
          </a:xfrm>
        </p:grpSpPr>
        <p:sp>
          <p:nvSpPr>
            <p:cNvPr id="35" name="Rectangle 35"/>
            <p:cNvSpPr/>
            <p:nvPr/>
          </p:nvSpPr>
          <p:spPr>
            <a:xfrm>
              <a:off x="571500" y="4572000"/>
              <a:ext cx="6858000" cy="904875"/>
            </a:xfrm>
            <a:prstGeom prst="roundRect">
              <a:avLst>
                <a:gd name="adj" fmla="val 1473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685800" y="4762500"/>
              <a:ext cx="533400" cy="533400"/>
            </a:xfrm>
            <a:prstGeom prst="ellipse">
              <a:avLst/>
            </a:prstGeom>
            <a:solidFill>
              <a:srgbClr val="F0B429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18436" y="4943475"/>
              <a:ext cx="26812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B1026"/>
                  </a:solidFill>
                  <a:latin typeface="Arial"/>
                  <a:ea typeface="Microsoft YaHei"/>
                  <a:cs typeface="Arial"/>
                </a:rPr>
                <a:t>唐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360170" y="4746308"/>
              <a:ext cx="54797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唐僧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365885" y="5061585"/>
              <a:ext cx="25629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罗家英 饰 · 啰嗦经典，笑点担当</a:t>
              </a:r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7048500" y="4926806"/>
              <a:ext cx="190500" cy="167398"/>
              <a:chOff x="7048500" y="4926806"/>
              <a:chExt cx="190500" cy="167398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7048500" y="4926806"/>
                <a:ext cx="83344" cy="167398"/>
              </a:xfrm>
              <a:custGeom>
                <a:avLst/>
                <a:gdLst/>
                <a:ahLst/>
                <a:cxnLst/>
                <a:rect l="l" t="t" r="r" b="b"/>
                <a:pathLst>
                  <a:path w="83344" h="167398">
                    <a:moveTo>
                      <a:pt x="59531" y="0"/>
                    </a:moveTo>
                    <a:cubicBezTo>
                      <a:pt x="72683" y="0"/>
                      <a:pt x="83344" y="10661"/>
                      <a:pt x="83344" y="23812"/>
                    </a:cubicBezTo>
                    <a:lnTo>
                      <a:pt x="83344" y="95250"/>
                    </a:lnTo>
                    <a:cubicBezTo>
                      <a:pt x="83344" y="132517"/>
                      <a:pt x="63698" y="157079"/>
                      <a:pt x="26706" y="166330"/>
                    </a:cubicBezTo>
                    <a:cubicBezTo>
                      <a:pt x="22567" y="167398"/>
                      <a:pt x="18174" y="166167"/>
                      <a:pt x="15194" y="163103"/>
                    </a:cubicBezTo>
                    <a:cubicBezTo>
                      <a:pt x="12215" y="160039"/>
                      <a:pt x="11106" y="155613"/>
                      <a:pt x="12289" y="151506"/>
                    </a:cubicBezTo>
                    <a:cubicBezTo>
                      <a:pt x="13472" y="147399"/>
                      <a:pt x="16766" y="144241"/>
                      <a:pt x="20919" y="143232"/>
                    </a:cubicBezTo>
                    <a:cubicBezTo>
                      <a:pt x="47435" y="136600"/>
                      <a:pt x="59531" y="121479"/>
                      <a:pt x="59531" y="95250"/>
                    </a:cubicBezTo>
                    <a:lnTo>
                      <a:pt x="59531" y="83344"/>
                    </a:lnTo>
                    <a:lnTo>
                      <a:pt x="23812" y="83344"/>
                    </a:lnTo>
                    <a:cubicBezTo>
                      <a:pt x="11351" y="83348"/>
                      <a:pt x="994" y="73743"/>
                      <a:pt x="60" y="61317"/>
                    </a:cubicBezTo>
                    <a:lnTo>
                      <a:pt x="0" y="59531"/>
                    </a:lnTo>
                    <a:lnTo>
                      <a:pt x="0" y="23812"/>
                    </a:lnTo>
                    <a:cubicBezTo>
                      <a:pt x="0" y="10661"/>
                      <a:pt x="10661" y="0"/>
                      <a:pt x="23812" y="0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7155656" y="4926806"/>
                <a:ext cx="83344" cy="167398"/>
              </a:xfrm>
              <a:custGeom>
                <a:avLst/>
                <a:gdLst/>
                <a:ahLst/>
                <a:cxnLst/>
                <a:rect l="l" t="t" r="r" b="b"/>
                <a:pathLst>
                  <a:path w="83344" h="167398">
                    <a:moveTo>
                      <a:pt x="59531" y="0"/>
                    </a:moveTo>
                    <a:cubicBezTo>
                      <a:pt x="72683" y="0"/>
                      <a:pt x="83344" y="10661"/>
                      <a:pt x="83344" y="23812"/>
                    </a:cubicBezTo>
                    <a:lnTo>
                      <a:pt x="83344" y="95250"/>
                    </a:lnTo>
                    <a:cubicBezTo>
                      <a:pt x="83344" y="132517"/>
                      <a:pt x="63698" y="157079"/>
                      <a:pt x="26706" y="166330"/>
                    </a:cubicBezTo>
                    <a:cubicBezTo>
                      <a:pt x="22567" y="167398"/>
                      <a:pt x="18174" y="166167"/>
                      <a:pt x="15194" y="163103"/>
                    </a:cubicBezTo>
                    <a:cubicBezTo>
                      <a:pt x="12215" y="160039"/>
                      <a:pt x="11106" y="155613"/>
                      <a:pt x="12289" y="151506"/>
                    </a:cubicBezTo>
                    <a:cubicBezTo>
                      <a:pt x="13472" y="147399"/>
                      <a:pt x="16766" y="144241"/>
                      <a:pt x="20919" y="143232"/>
                    </a:cubicBezTo>
                    <a:cubicBezTo>
                      <a:pt x="47435" y="136600"/>
                      <a:pt x="59531" y="121479"/>
                      <a:pt x="59531" y="95250"/>
                    </a:cubicBezTo>
                    <a:lnTo>
                      <a:pt x="59531" y="83344"/>
                    </a:lnTo>
                    <a:lnTo>
                      <a:pt x="23812" y="83344"/>
                    </a:lnTo>
                    <a:cubicBezTo>
                      <a:pt x="11351" y="83348"/>
                      <a:pt x="994" y="73743"/>
                      <a:pt x="60" y="61317"/>
                    </a:cubicBezTo>
                    <a:lnTo>
                      <a:pt x="0" y="59531"/>
                    </a:lnTo>
                    <a:lnTo>
                      <a:pt x="0" y="23812"/>
                    </a:lnTo>
                    <a:cubicBezTo>
                      <a:pt x="0" y="10661"/>
                      <a:pt x="10661" y="0"/>
                      <a:pt x="23812" y="0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571500" y="5667375"/>
            <a:ext cx="6858000" cy="904875"/>
            <a:chOff x="571500" y="5667375"/>
            <a:chExt cx="6858000" cy="904875"/>
          </a:xfrm>
        </p:grpSpPr>
        <p:sp>
          <p:nvSpPr>
            <p:cNvPr id="44" name="Rectangle 44"/>
            <p:cNvSpPr/>
            <p:nvPr/>
          </p:nvSpPr>
          <p:spPr>
            <a:xfrm>
              <a:off x="571500" y="5667375"/>
              <a:ext cx="6858000" cy="904875"/>
            </a:xfrm>
            <a:prstGeom prst="roundRect">
              <a:avLst>
                <a:gd name="adj" fmla="val 14737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45" name="Ellipse 45"/>
            <p:cNvSpPr/>
            <p:nvPr/>
          </p:nvSpPr>
          <p:spPr>
            <a:xfrm>
              <a:off x="685800" y="5857875"/>
              <a:ext cx="533400" cy="533400"/>
            </a:xfrm>
            <a:prstGeom prst="ellipse">
              <a:avLst/>
            </a:prstGeom>
            <a:solidFill>
              <a:srgbClr val="E63946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818436" y="6038850"/>
              <a:ext cx="26812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牛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360170" y="5841682"/>
              <a:ext cx="80100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牛魔王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365885" y="6156960"/>
              <a:ext cx="25629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陆树铭 饰 · 妖界霸主，剧情反派</a:t>
              </a:r>
            </a:p>
          </p:txBody>
        </p:sp>
        <p:sp>
          <p:nvSpPr>
            <p:cNvPr id="49" name="Freeform 49"/>
            <p:cNvSpPr/>
            <p:nvPr/>
          </p:nvSpPr>
          <p:spPr>
            <a:xfrm>
              <a:off x="7024686" y="5981129"/>
              <a:ext cx="250708" cy="251687"/>
            </a:xfrm>
            <a:custGeom>
              <a:avLst/>
              <a:gdLst/>
              <a:ahLst/>
              <a:cxnLst/>
              <a:rect l="l" t="t" r="r" b="b"/>
              <a:pathLst>
                <a:path w="250708" h="251687">
                  <a:moveTo>
                    <a:pt x="178595" y="21288"/>
                  </a:moveTo>
                  <a:cubicBezTo>
                    <a:pt x="228635" y="50178"/>
                    <a:pt x="250708" y="110826"/>
                    <a:pt x="230946" y="165122"/>
                  </a:cubicBezTo>
                  <a:cubicBezTo>
                    <a:pt x="211183" y="219417"/>
                    <a:pt x="155290" y="251687"/>
                    <a:pt x="98387" y="241652"/>
                  </a:cubicBezTo>
                  <a:cubicBezTo>
                    <a:pt x="41484" y="231618"/>
                    <a:pt x="0" y="182176"/>
                    <a:pt x="1" y="124396"/>
                  </a:cubicBezTo>
                  <a:lnTo>
                    <a:pt x="61" y="120538"/>
                  </a:lnTo>
                  <a:cubicBezTo>
                    <a:pt x="1417" y="78711"/>
                    <a:pt x="24633" y="40667"/>
                    <a:pt x="61210" y="20334"/>
                  </a:cubicBezTo>
                  <a:cubicBezTo>
                    <a:pt x="97787" y="0"/>
                    <a:pt x="142354" y="362"/>
                    <a:pt x="178595" y="21288"/>
                  </a:cubicBezTo>
                  <a:close/>
                  <a:moveTo>
                    <a:pt x="119064" y="195833"/>
                  </a:moveTo>
                  <a:cubicBezTo>
                    <a:pt x="112488" y="195833"/>
                    <a:pt x="107158" y="201164"/>
                    <a:pt x="107158" y="207740"/>
                  </a:cubicBezTo>
                  <a:cubicBezTo>
                    <a:pt x="107158" y="214315"/>
                    <a:pt x="112488" y="219646"/>
                    <a:pt x="119064" y="219646"/>
                  </a:cubicBezTo>
                  <a:cubicBezTo>
                    <a:pt x="125640" y="219646"/>
                    <a:pt x="130970" y="214315"/>
                    <a:pt x="130970" y="207740"/>
                  </a:cubicBezTo>
                  <a:cubicBezTo>
                    <a:pt x="130970" y="201164"/>
                    <a:pt x="125640" y="195833"/>
                    <a:pt x="119064" y="195833"/>
                  </a:cubicBezTo>
                  <a:moveTo>
                    <a:pt x="162927" y="65472"/>
                  </a:moveTo>
                  <a:lnTo>
                    <a:pt x="91489" y="89284"/>
                  </a:lnTo>
                  <a:cubicBezTo>
                    <a:pt x="87930" y="90469"/>
                    <a:pt x="85137" y="93262"/>
                    <a:pt x="83952" y="96821"/>
                  </a:cubicBezTo>
                  <a:lnTo>
                    <a:pt x="60057" y="168568"/>
                  </a:lnTo>
                  <a:lnTo>
                    <a:pt x="59783" y="169592"/>
                  </a:lnTo>
                  <a:lnTo>
                    <a:pt x="59580" y="170937"/>
                  </a:lnTo>
                  <a:lnTo>
                    <a:pt x="59533" y="171747"/>
                  </a:lnTo>
                  <a:lnTo>
                    <a:pt x="59533" y="172271"/>
                  </a:lnTo>
                  <a:lnTo>
                    <a:pt x="59640" y="173592"/>
                  </a:lnTo>
                  <a:lnTo>
                    <a:pt x="59783" y="174426"/>
                  </a:lnTo>
                  <a:lnTo>
                    <a:pt x="60259" y="176140"/>
                  </a:lnTo>
                  <a:lnTo>
                    <a:pt x="60795" y="177331"/>
                  </a:lnTo>
                  <a:lnTo>
                    <a:pt x="61438" y="178462"/>
                  </a:lnTo>
                  <a:lnTo>
                    <a:pt x="62200" y="179534"/>
                  </a:lnTo>
                  <a:lnTo>
                    <a:pt x="63021" y="180427"/>
                  </a:lnTo>
                  <a:lnTo>
                    <a:pt x="64021" y="181308"/>
                  </a:lnTo>
                  <a:lnTo>
                    <a:pt x="65188" y="182141"/>
                  </a:lnTo>
                  <a:lnTo>
                    <a:pt x="66379" y="182784"/>
                  </a:lnTo>
                  <a:lnTo>
                    <a:pt x="67307" y="183177"/>
                  </a:lnTo>
                  <a:lnTo>
                    <a:pt x="68558" y="183570"/>
                  </a:lnTo>
                  <a:lnTo>
                    <a:pt x="69855" y="183808"/>
                  </a:lnTo>
                  <a:lnTo>
                    <a:pt x="70367" y="183867"/>
                  </a:lnTo>
                  <a:lnTo>
                    <a:pt x="71177" y="183915"/>
                  </a:lnTo>
                  <a:lnTo>
                    <a:pt x="71701" y="183915"/>
                  </a:lnTo>
                  <a:lnTo>
                    <a:pt x="73022" y="183808"/>
                  </a:lnTo>
                  <a:lnTo>
                    <a:pt x="73856" y="183665"/>
                  </a:lnTo>
                  <a:lnTo>
                    <a:pt x="74094" y="183594"/>
                  </a:lnTo>
                  <a:lnTo>
                    <a:pt x="74320" y="183570"/>
                  </a:lnTo>
                  <a:lnTo>
                    <a:pt x="75201" y="183308"/>
                  </a:lnTo>
                  <a:lnTo>
                    <a:pt x="146639" y="159495"/>
                  </a:lnTo>
                  <a:cubicBezTo>
                    <a:pt x="150198" y="158311"/>
                    <a:pt x="152991" y="155518"/>
                    <a:pt x="154175" y="151959"/>
                  </a:cubicBezTo>
                  <a:lnTo>
                    <a:pt x="177988" y="80521"/>
                  </a:lnTo>
                  <a:cubicBezTo>
                    <a:pt x="179415" y="76243"/>
                    <a:pt x="178302" y="71525"/>
                    <a:pt x="175112" y="68336"/>
                  </a:cubicBezTo>
                  <a:cubicBezTo>
                    <a:pt x="171923" y="65146"/>
                    <a:pt x="167205" y="64033"/>
                    <a:pt x="162927" y="65460"/>
                  </a:cubicBezTo>
                  <a:close/>
                  <a:moveTo>
                    <a:pt x="147865" y="95583"/>
                  </a:moveTo>
                  <a:lnTo>
                    <a:pt x="133459" y="138790"/>
                  </a:lnTo>
                  <a:lnTo>
                    <a:pt x="90251" y="153197"/>
                  </a:lnTo>
                  <a:lnTo>
                    <a:pt x="104657" y="109989"/>
                  </a:lnTo>
                  <a:lnTo>
                    <a:pt x="147865" y="95583"/>
                  </a:lnTo>
                  <a:close/>
                  <a:moveTo>
                    <a:pt x="35720" y="112490"/>
                  </a:moveTo>
                  <a:cubicBezTo>
                    <a:pt x="29145" y="112490"/>
                    <a:pt x="23814" y="117820"/>
                    <a:pt x="23814" y="124396"/>
                  </a:cubicBezTo>
                  <a:cubicBezTo>
                    <a:pt x="23814" y="130971"/>
                    <a:pt x="29145" y="136302"/>
                    <a:pt x="35720" y="136302"/>
                  </a:cubicBezTo>
                  <a:cubicBezTo>
                    <a:pt x="42296" y="136302"/>
                    <a:pt x="47626" y="130971"/>
                    <a:pt x="47626" y="124396"/>
                  </a:cubicBezTo>
                  <a:cubicBezTo>
                    <a:pt x="47626" y="117820"/>
                    <a:pt x="42296" y="112490"/>
                    <a:pt x="35720" y="112490"/>
                  </a:cubicBezTo>
                  <a:moveTo>
                    <a:pt x="202408" y="112490"/>
                  </a:moveTo>
                  <a:cubicBezTo>
                    <a:pt x="195832" y="112490"/>
                    <a:pt x="190501" y="117820"/>
                    <a:pt x="190501" y="124396"/>
                  </a:cubicBezTo>
                  <a:cubicBezTo>
                    <a:pt x="190501" y="130971"/>
                    <a:pt x="195832" y="136302"/>
                    <a:pt x="202408" y="136302"/>
                  </a:cubicBezTo>
                  <a:cubicBezTo>
                    <a:pt x="208983" y="136302"/>
                    <a:pt x="214314" y="130971"/>
                    <a:pt x="214314" y="124396"/>
                  </a:cubicBezTo>
                  <a:cubicBezTo>
                    <a:pt x="214314" y="117820"/>
                    <a:pt x="208983" y="112490"/>
                    <a:pt x="202408" y="112490"/>
                  </a:cubicBezTo>
                  <a:moveTo>
                    <a:pt x="119064" y="29146"/>
                  </a:moveTo>
                  <a:cubicBezTo>
                    <a:pt x="112488" y="29146"/>
                    <a:pt x="107158" y="34476"/>
                    <a:pt x="107158" y="41052"/>
                  </a:cubicBezTo>
                  <a:cubicBezTo>
                    <a:pt x="107158" y="47628"/>
                    <a:pt x="112488" y="52958"/>
                    <a:pt x="119064" y="52958"/>
                  </a:cubicBezTo>
                  <a:cubicBezTo>
                    <a:pt x="125640" y="52958"/>
                    <a:pt x="130970" y="47628"/>
                    <a:pt x="130970" y="41052"/>
                  </a:cubicBezTo>
                  <a:cubicBezTo>
                    <a:pt x="130970" y="34476"/>
                    <a:pt x="125640" y="29146"/>
                    <a:pt x="119064" y="29146"/>
                  </a:cubicBezTo>
                </a:path>
              </a:pathLst>
            </a:custGeom>
            <a:solidFill>
              <a:srgbClr val="E63946"/>
            </a:solidFill>
            <a:ln>
              <a:noFill/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558165" y="6601778"/>
            <a:ext cx="11075670" cy="213360"/>
            <a:chOff x="558165" y="6601778"/>
            <a:chExt cx="11075670" cy="213360"/>
          </a:xfrm>
        </p:grpSpPr>
        <p:sp>
          <p:nvSpPr>
            <p:cNvPr id="51" name="TextBox 51"/>
            <p:cNvSpPr txBox="1"/>
            <p:nvPr/>
          </p:nvSpPr>
          <p:spPr>
            <a:xfrm>
              <a:off x="558165" y="6601778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大话西游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093434" y="6601778"/>
              <a:ext cx="54040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04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7" grpId="0"/>
      <p:bldP spid="34" grpId="0"/>
      <p:bldP spid="43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76200"/>
            </a:xfrm>
            <a:prstGeom prst="rect">
              <a:avLst/>
            </a:prstGeom>
            <a:solidFill>
              <a:srgbClr val="2A1B3E"/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33400" y="228600"/>
            <a:ext cx="3209686" cy="609600"/>
            <a:chOff x="533400" y="228600"/>
            <a:chExt cx="3209686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533400" y="228600"/>
              <a:ext cx="2376487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主题与内涵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71500" y="685800"/>
              <a:ext cx="1143000" cy="38100"/>
            </a:xfrm>
            <a:prstGeom prst="rect">
              <a:avLst/>
            </a:prstGeom>
            <a:gradFill>
              <a:gsLst>
                <a:gs pos="0">
                  <a:srgbClr val="F0B429"/>
                </a:gs>
                <a:gs pos="100000">
                  <a:srgbClr val="E63946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890712" y="469106"/>
              <a:ext cx="185237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THEME · 欢笑背后的深情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71500" y="1285875"/>
            <a:ext cx="3524250" cy="1447800"/>
            <a:chOff x="571500" y="1285875"/>
            <a:chExt cx="3524250" cy="1447800"/>
          </a:xfrm>
        </p:grpSpPr>
        <p:sp>
          <p:nvSpPr>
            <p:cNvPr id="9" name="Rectangle 9"/>
            <p:cNvSpPr/>
            <p:nvPr/>
          </p:nvSpPr>
          <p:spPr>
            <a:xfrm>
              <a:off x="571500" y="1285875"/>
              <a:ext cx="3524250" cy="1428750"/>
            </a:xfrm>
            <a:prstGeom prst="roundRect">
              <a:avLst>
                <a:gd name="adj" fmla="val 9333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863397" y="1596526"/>
              <a:ext cx="330178" cy="290979"/>
            </a:xfrm>
            <a:custGeom>
              <a:avLst/>
              <a:gdLst/>
              <a:ahLst/>
              <a:cxnLst/>
              <a:rect l="l" t="t" r="r" b="b"/>
              <a:pathLst>
                <a:path w="330178" h="290979">
                  <a:moveTo>
                    <a:pt x="85594" y="4849"/>
                  </a:moveTo>
                  <a:cubicBezTo>
                    <a:pt x="114053" y="0"/>
                    <a:pt x="143176" y="8320"/>
                    <a:pt x="164779" y="27471"/>
                  </a:cubicBezTo>
                  <a:lnTo>
                    <a:pt x="165366" y="27995"/>
                  </a:lnTo>
                  <a:lnTo>
                    <a:pt x="165906" y="27519"/>
                  </a:lnTo>
                  <a:cubicBezTo>
                    <a:pt x="186498" y="9447"/>
                    <a:pt x="213875" y="1118"/>
                    <a:pt x="241042" y="4659"/>
                  </a:cubicBezTo>
                  <a:lnTo>
                    <a:pt x="244948" y="5230"/>
                  </a:lnTo>
                  <a:cubicBezTo>
                    <a:pt x="279434" y="11184"/>
                    <a:pt x="307877" y="35571"/>
                    <a:pt x="319027" y="68743"/>
                  </a:cubicBezTo>
                  <a:cubicBezTo>
                    <a:pt x="330178" y="101916"/>
                    <a:pt x="322239" y="138531"/>
                    <a:pt x="298351" y="164107"/>
                  </a:cubicBezTo>
                  <a:lnTo>
                    <a:pt x="295494" y="167044"/>
                  </a:lnTo>
                  <a:lnTo>
                    <a:pt x="294732" y="167695"/>
                  </a:lnTo>
                  <a:lnTo>
                    <a:pt x="176463" y="284836"/>
                  </a:lnTo>
                  <a:cubicBezTo>
                    <a:pt x="170818" y="290423"/>
                    <a:pt x="161914" y="290979"/>
                    <a:pt x="155619" y="286138"/>
                  </a:cubicBezTo>
                  <a:lnTo>
                    <a:pt x="154127" y="284836"/>
                  </a:lnTo>
                  <a:lnTo>
                    <a:pt x="35175" y="167012"/>
                  </a:lnTo>
                  <a:cubicBezTo>
                    <a:pt x="9480" y="142011"/>
                    <a:pt x="0" y="104700"/>
                    <a:pt x="10644" y="70465"/>
                  </a:cubicBezTo>
                  <a:cubicBezTo>
                    <a:pt x="21288" y="36231"/>
                    <a:pt x="50253" y="10873"/>
                    <a:pt x="85594" y="4849"/>
                  </a:cubicBezTo>
                  <a:close/>
                </a:path>
              </a:pathLst>
            </a:custGeom>
            <a:solidFill>
              <a:srgbClr val="E63946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16292" y="2195036"/>
              <a:ext cx="57288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5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爱情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2960" y="2489835"/>
              <a:ext cx="178308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爱而不得，放下的成全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333875" y="1285875"/>
            <a:ext cx="3524250" cy="1447800"/>
            <a:chOff x="4333875" y="1285875"/>
            <a:chExt cx="3524250" cy="1447800"/>
          </a:xfrm>
        </p:grpSpPr>
        <p:sp>
          <p:nvSpPr>
            <p:cNvPr id="14" name="Rectangle 14"/>
            <p:cNvSpPr/>
            <p:nvPr/>
          </p:nvSpPr>
          <p:spPr>
            <a:xfrm>
              <a:off x="4333875" y="1285875"/>
              <a:ext cx="3524250" cy="1428750"/>
            </a:xfrm>
            <a:prstGeom prst="roundRect">
              <a:avLst>
                <a:gd name="adj" fmla="val 9333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4627039" y="1594914"/>
              <a:ext cx="312197" cy="296323"/>
              <a:chOff x="4627039" y="1594914"/>
              <a:chExt cx="312197" cy="29632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4838700" y="1785414"/>
                <a:ext cx="100536" cy="105823"/>
              </a:xfrm>
              <a:custGeom>
                <a:avLst/>
                <a:gdLst/>
                <a:ahLst/>
                <a:cxnLst/>
                <a:rect l="l" t="t" r="r" b="b"/>
                <a:pathLst>
                  <a:path w="100536" h="105823">
                    <a:moveTo>
                      <a:pt x="15875" y="68786"/>
                    </a:moveTo>
                    <a:cubicBezTo>
                      <a:pt x="7107" y="68786"/>
                      <a:pt x="0" y="61679"/>
                      <a:pt x="0" y="52911"/>
                    </a:cubicBezTo>
                    <a:cubicBezTo>
                      <a:pt x="0" y="44144"/>
                      <a:pt x="7107" y="37036"/>
                      <a:pt x="15875" y="37036"/>
                    </a:cubicBezTo>
                    <a:cubicBezTo>
                      <a:pt x="24643" y="37036"/>
                      <a:pt x="31750" y="29929"/>
                      <a:pt x="31750" y="21161"/>
                    </a:cubicBezTo>
                    <a:cubicBezTo>
                      <a:pt x="31750" y="0"/>
                      <a:pt x="63500" y="0"/>
                      <a:pt x="63500" y="21161"/>
                    </a:cubicBezTo>
                    <a:cubicBezTo>
                      <a:pt x="63500" y="29929"/>
                      <a:pt x="70607" y="37036"/>
                      <a:pt x="79375" y="37036"/>
                    </a:cubicBezTo>
                    <a:cubicBezTo>
                      <a:pt x="100536" y="37036"/>
                      <a:pt x="100536" y="68786"/>
                      <a:pt x="79375" y="68786"/>
                    </a:cubicBezTo>
                    <a:cubicBezTo>
                      <a:pt x="70607" y="68786"/>
                      <a:pt x="63500" y="75894"/>
                      <a:pt x="63500" y="84661"/>
                    </a:cubicBezTo>
                    <a:cubicBezTo>
                      <a:pt x="63500" y="105823"/>
                      <a:pt x="31750" y="105823"/>
                      <a:pt x="31750" y="84661"/>
                    </a:cubicBezTo>
                    <a:cubicBezTo>
                      <a:pt x="31750" y="75894"/>
                      <a:pt x="24643" y="68786"/>
                      <a:pt x="15875" y="68786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4627039" y="1626664"/>
                <a:ext cx="232823" cy="227536"/>
              </a:xfrm>
              <a:custGeom>
                <a:avLst/>
                <a:gdLst/>
                <a:ahLst/>
                <a:cxnLst/>
                <a:rect l="l" t="t" r="r" b="b"/>
                <a:pathLst>
                  <a:path w="232823" h="227536">
                    <a:moveTo>
                      <a:pt x="21161" y="100536"/>
                    </a:moveTo>
                    <a:cubicBezTo>
                      <a:pt x="64999" y="100536"/>
                      <a:pt x="100536" y="64999"/>
                      <a:pt x="100536" y="21161"/>
                    </a:cubicBezTo>
                    <a:cubicBezTo>
                      <a:pt x="100536" y="0"/>
                      <a:pt x="132286" y="0"/>
                      <a:pt x="132286" y="21161"/>
                    </a:cubicBezTo>
                    <a:cubicBezTo>
                      <a:pt x="132286" y="64999"/>
                      <a:pt x="167824" y="100536"/>
                      <a:pt x="211661" y="100536"/>
                    </a:cubicBezTo>
                    <a:cubicBezTo>
                      <a:pt x="232823" y="100536"/>
                      <a:pt x="232823" y="132286"/>
                      <a:pt x="211661" y="132286"/>
                    </a:cubicBezTo>
                    <a:cubicBezTo>
                      <a:pt x="167824" y="132286"/>
                      <a:pt x="132286" y="167824"/>
                      <a:pt x="132286" y="211661"/>
                    </a:cubicBezTo>
                    <a:cubicBezTo>
                      <a:pt x="132286" y="220429"/>
                      <a:pt x="125179" y="227536"/>
                      <a:pt x="116411" y="227536"/>
                    </a:cubicBezTo>
                    <a:cubicBezTo>
                      <a:pt x="107644" y="227536"/>
                      <a:pt x="100536" y="220429"/>
                      <a:pt x="100536" y="211661"/>
                    </a:cubicBezTo>
                    <a:cubicBezTo>
                      <a:pt x="100536" y="167824"/>
                      <a:pt x="64999" y="132286"/>
                      <a:pt x="21161" y="132286"/>
                    </a:cubicBezTo>
                    <a:cubicBezTo>
                      <a:pt x="0" y="132286"/>
                      <a:pt x="0" y="100536"/>
                      <a:pt x="21161" y="100536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4838700" y="1594914"/>
                <a:ext cx="100536" cy="105823"/>
              </a:xfrm>
              <a:custGeom>
                <a:avLst/>
                <a:gdLst/>
                <a:ahLst/>
                <a:cxnLst/>
                <a:rect l="l" t="t" r="r" b="b"/>
                <a:pathLst>
                  <a:path w="100536" h="105823">
                    <a:moveTo>
                      <a:pt x="15875" y="68786"/>
                    </a:moveTo>
                    <a:cubicBezTo>
                      <a:pt x="7107" y="68786"/>
                      <a:pt x="0" y="61679"/>
                      <a:pt x="0" y="52911"/>
                    </a:cubicBezTo>
                    <a:cubicBezTo>
                      <a:pt x="0" y="44144"/>
                      <a:pt x="7107" y="37036"/>
                      <a:pt x="15875" y="37036"/>
                    </a:cubicBezTo>
                    <a:cubicBezTo>
                      <a:pt x="24643" y="37036"/>
                      <a:pt x="31750" y="29929"/>
                      <a:pt x="31750" y="21161"/>
                    </a:cubicBezTo>
                    <a:cubicBezTo>
                      <a:pt x="31750" y="0"/>
                      <a:pt x="63500" y="0"/>
                      <a:pt x="63500" y="21161"/>
                    </a:cubicBezTo>
                    <a:cubicBezTo>
                      <a:pt x="63500" y="29929"/>
                      <a:pt x="70607" y="37036"/>
                      <a:pt x="79375" y="37036"/>
                    </a:cubicBezTo>
                    <a:cubicBezTo>
                      <a:pt x="100536" y="37036"/>
                      <a:pt x="100536" y="68786"/>
                      <a:pt x="79375" y="68786"/>
                    </a:cubicBezTo>
                    <a:cubicBezTo>
                      <a:pt x="70607" y="68786"/>
                      <a:pt x="63500" y="75894"/>
                      <a:pt x="63500" y="84661"/>
                    </a:cubicBezTo>
                    <a:cubicBezTo>
                      <a:pt x="63500" y="105823"/>
                      <a:pt x="31750" y="105823"/>
                      <a:pt x="31750" y="84661"/>
                    </a:cubicBezTo>
                    <a:cubicBezTo>
                      <a:pt x="31750" y="75894"/>
                      <a:pt x="24643" y="68786"/>
                      <a:pt x="15875" y="68786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4578668" y="2195036"/>
              <a:ext cx="57288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5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成长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585335" y="2489835"/>
              <a:ext cx="178308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从玩世不恭到背负责任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096250" y="1285875"/>
            <a:ext cx="3524250" cy="1447800"/>
            <a:chOff x="8096250" y="1285875"/>
            <a:chExt cx="3524250" cy="1447800"/>
          </a:xfrm>
        </p:grpSpPr>
        <p:sp>
          <p:nvSpPr>
            <p:cNvPr id="22" name="Rectangle 22"/>
            <p:cNvSpPr/>
            <p:nvPr/>
          </p:nvSpPr>
          <p:spPr>
            <a:xfrm>
              <a:off x="8096250" y="1285875"/>
              <a:ext cx="3524250" cy="1428750"/>
            </a:xfrm>
            <a:prstGeom prst="roundRect">
              <a:avLst>
                <a:gd name="adj" fmla="val 9333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394698" y="1577214"/>
              <a:ext cx="334278" cy="335582"/>
            </a:xfrm>
            <a:custGeom>
              <a:avLst/>
              <a:gdLst/>
              <a:ahLst/>
              <a:cxnLst/>
              <a:rect l="l" t="t" r="r" b="b"/>
              <a:pathLst>
                <a:path w="334278" h="335582">
                  <a:moveTo>
                    <a:pt x="238127" y="28384"/>
                  </a:moveTo>
                  <a:cubicBezTo>
                    <a:pt x="304846" y="66904"/>
                    <a:pt x="334278" y="147768"/>
                    <a:pt x="307928" y="220162"/>
                  </a:cubicBezTo>
                  <a:cubicBezTo>
                    <a:pt x="281578" y="292557"/>
                    <a:pt x="207053" y="335582"/>
                    <a:pt x="131183" y="322203"/>
                  </a:cubicBezTo>
                  <a:cubicBezTo>
                    <a:pt x="55312" y="308824"/>
                    <a:pt x="0" y="242902"/>
                    <a:pt x="2" y="165861"/>
                  </a:cubicBezTo>
                  <a:lnTo>
                    <a:pt x="81" y="160718"/>
                  </a:lnTo>
                  <a:cubicBezTo>
                    <a:pt x="1890" y="104948"/>
                    <a:pt x="32845" y="54223"/>
                    <a:pt x="81614" y="27112"/>
                  </a:cubicBezTo>
                  <a:cubicBezTo>
                    <a:pt x="130383" y="0"/>
                    <a:pt x="189805" y="483"/>
                    <a:pt x="238127" y="28384"/>
                  </a:cubicBezTo>
                  <a:close/>
                  <a:moveTo>
                    <a:pt x="158752" y="261111"/>
                  </a:moveTo>
                  <a:cubicBezTo>
                    <a:pt x="149984" y="261111"/>
                    <a:pt x="142877" y="268219"/>
                    <a:pt x="142877" y="276986"/>
                  </a:cubicBezTo>
                  <a:cubicBezTo>
                    <a:pt x="142877" y="285754"/>
                    <a:pt x="149984" y="292861"/>
                    <a:pt x="158752" y="292861"/>
                  </a:cubicBezTo>
                  <a:cubicBezTo>
                    <a:pt x="167519" y="292861"/>
                    <a:pt x="174627" y="285754"/>
                    <a:pt x="174627" y="276986"/>
                  </a:cubicBezTo>
                  <a:cubicBezTo>
                    <a:pt x="174627" y="268219"/>
                    <a:pt x="167519" y="261111"/>
                    <a:pt x="158752" y="261111"/>
                  </a:cubicBezTo>
                  <a:moveTo>
                    <a:pt x="217235" y="87296"/>
                  </a:moveTo>
                  <a:lnTo>
                    <a:pt x="121985" y="119046"/>
                  </a:lnTo>
                  <a:cubicBezTo>
                    <a:pt x="117240" y="120625"/>
                    <a:pt x="113516" y="124349"/>
                    <a:pt x="111937" y="129095"/>
                  </a:cubicBezTo>
                  <a:lnTo>
                    <a:pt x="80075" y="224757"/>
                  </a:lnTo>
                  <a:lnTo>
                    <a:pt x="79710" y="226123"/>
                  </a:lnTo>
                  <a:lnTo>
                    <a:pt x="79440" y="227916"/>
                  </a:lnTo>
                  <a:lnTo>
                    <a:pt x="79377" y="228996"/>
                  </a:lnTo>
                  <a:lnTo>
                    <a:pt x="79377" y="229694"/>
                  </a:lnTo>
                  <a:lnTo>
                    <a:pt x="79520" y="231457"/>
                  </a:lnTo>
                  <a:lnTo>
                    <a:pt x="79710" y="232568"/>
                  </a:lnTo>
                  <a:lnTo>
                    <a:pt x="80345" y="234854"/>
                  </a:lnTo>
                  <a:lnTo>
                    <a:pt x="81060" y="236441"/>
                  </a:lnTo>
                  <a:lnTo>
                    <a:pt x="81917" y="237949"/>
                  </a:lnTo>
                  <a:lnTo>
                    <a:pt x="82933" y="239378"/>
                  </a:lnTo>
                  <a:lnTo>
                    <a:pt x="84028" y="240569"/>
                  </a:lnTo>
                  <a:lnTo>
                    <a:pt x="85362" y="241744"/>
                  </a:lnTo>
                  <a:lnTo>
                    <a:pt x="86918" y="242855"/>
                  </a:lnTo>
                  <a:lnTo>
                    <a:pt x="88505" y="243712"/>
                  </a:lnTo>
                  <a:lnTo>
                    <a:pt x="89743" y="244236"/>
                  </a:lnTo>
                  <a:lnTo>
                    <a:pt x="91410" y="244760"/>
                  </a:lnTo>
                  <a:lnTo>
                    <a:pt x="93141" y="245077"/>
                  </a:lnTo>
                  <a:lnTo>
                    <a:pt x="93823" y="245157"/>
                  </a:lnTo>
                  <a:lnTo>
                    <a:pt x="94903" y="245220"/>
                  </a:lnTo>
                  <a:lnTo>
                    <a:pt x="95601" y="245220"/>
                  </a:lnTo>
                  <a:lnTo>
                    <a:pt x="97363" y="245077"/>
                  </a:lnTo>
                  <a:lnTo>
                    <a:pt x="98475" y="244887"/>
                  </a:lnTo>
                  <a:lnTo>
                    <a:pt x="98792" y="244792"/>
                  </a:lnTo>
                  <a:lnTo>
                    <a:pt x="99094" y="244760"/>
                  </a:lnTo>
                  <a:lnTo>
                    <a:pt x="100268" y="244411"/>
                  </a:lnTo>
                  <a:lnTo>
                    <a:pt x="195518" y="212661"/>
                  </a:lnTo>
                  <a:cubicBezTo>
                    <a:pt x="200264" y="211081"/>
                    <a:pt x="203988" y="207357"/>
                    <a:pt x="205567" y="202612"/>
                  </a:cubicBezTo>
                  <a:lnTo>
                    <a:pt x="237317" y="107362"/>
                  </a:lnTo>
                  <a:cubicBezTo>
                    <a:pt x="239220" y="101657"/>
                    <a:pt x="237735" y="95367"/>
                    <a:pt x="233483" y="91114"/>
                  </a:cubicBezTo>
                  <a:cubicBezTo>
                    <a:pt x="229231" y="86862"/>
                    <a:pt x="222940" y="85377"/>
                    <a:pt x="217235" y="87280"/>
                  </a:cubicBezTo>
                  <a:close/>
                  <a:moveTo>
                    <a:pt x="197154" y="127444"/>
                  </a:moveTo>
                  <a:lnTo>
                    <a:pt x="177945" y="185054"/>
                  </a:lnTo>
                  <a:lnTo>
                    <a:pt x="120334" y="204263"/>
                  </a:lnTo>
                  <a:lnTo>
                    <a:pt x="139543" y="146652"/>
                  </a:lnTo>
                  <a:lnTo>
                    <a:pt x="197154" y="127444"/>
                  </a:lnTo>
                  <a:close/>
                  <a:moveTo>
                    <a:pt x="47627" y="149986"/>
                  </a:moveTo>
                  <a:cubicBezTo>
                    <a:pt x="38859" y="149986"/>
                    <a:pt x="31752" y="157094"/>
                    <a:pt x="31752" y="165861"/>
                  </a:cubicBezTo>
                  <a:cubicBezTo>
                    <a:pt x="31752" y="174629"/>
                    <a:pt x="38859" y="181736"/>
                    <a:pt x="47627" y="181736"/>
                  </a:cubicBezTo>
                  <a:cubicBezTo>
                    <a:pt x="56394" y="181736"/>
                    <a:pt x="63502" y="174629"/>
                    <a:pt x="63502" y="165861"/>
                  </a:cubicBezTo>
                  <a:cubicBezTo>
                    <a:pt x="63502" y="157094"/>
                    <a:pt x="56394" y="149986"/>
                    <a:pt x="47627" y="149986"/>
                  </a:cubicBezTo>
                  <a:moveTo>
                    <a:pt x="269877" y="149986"/>
                  </a:moveTo>
                  <a:cubicBezTo>
                    <a:pt x="261109" y="149986"/>
                    <a:pt x="254002" y="157094"/>
                    <a:pt x="254002" y="165861"/>
                  </a:cubicBezTo>
                  <a:cubicBezTo>
                    <a:pt x="254002" y="174629"/>
                    <a:pt x="261109" y="181736"/>
                    <a:pt x="269877" y="181736"/>
                  </a:cubicBezTo>
                  <a:cubicBezTo>
                    <a:pt x="278644" y="181736"/>
                    <a:pt x="285752" y="174629"/>
                    <a:pt x="285752" y="165861"/>
                  </a:cubicBezTo>
                  <a:cubicBezTo>
                    <a:pt x="285752" y="157094"/>
                    <a:pt x="278644" y="149986"/>
                    <a:pt x="269877" y="149986"/>
                  </a:cubicBezTo>
                  <a:moveTo>
                    <a:pt x="158752" y="38861"/>
                  </a:moveTo>
                  <a:cubicBezTo>
                    <a:pt x="149984" y="38861"/>
                    <a:pt x="142877" y="45969"/>
                    <a:pt x="142877" y="54736"/>
                  </a:cubicBezTo>
                  <a:cubicBezTo>
                    <a:pt x="142877" y="63504"/>
                    <a:pt x="149984" y="70611"/>
                    <a:pt x="158752" y="70611"/>
                  </a:cubicBezTo>
                  <a:cubicBezTo>
                    <a:pt x="167519" y="70611"/>
                    <a:pt x="174627" y="63504"/>
                    <a:pt x="174627" y="54736"/>
                  </a:cubicBezTo>
                  <a:cubicBezTo>
                    <a:pt x="174627" y="45969"/>
                    <a:pt x="167519" y="38861"/>
                    <a:pt x="158752" y="38861"/>
                  </a:cubicBezTo>
                </a:path>
              </a:pathLst>
            </a:custGeom>
            <a:solidFill>
              <a:srgbClr val="9B5DE5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341042" y="2195036"/>
              <a:ext cx="57288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5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宿命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347710" y="2489835"/>
              <a:ext cx="195834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五百年轮回，执念与救赎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71500" y="2905125"/>
            <a:ext cx="3524250" cy="1447800"/>
            <a:chOff x="571500" y="2905125"/>
            <a:chExt cx="3524250" cy="1447800"/>
          </a:xfrm>
        </p:grpSpPr>
        <p:sp>
          <p:nvSpPr>
            <p:cNvPr id="27" name="Rectangle 27"/>
            <p:cNvSpPr/>
            <p:nvPr/>
          </p:nvSpPr>
          <p:spPr>
            <a:xfrm>
              <a:off x="571500" y="2905125"/>
              <a:ext cx="3524250" cy="1428750"/>
            </a:xfrm>
            <a:prstGeom prst="roundRect">
              <a:avLst>
                <a:gd name="adj" fmla="val 9333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854075" y="3236020"/>
              <a:ext cx="349250" cy="252642"/>
            </a:xfrm>
            <a:custGeom>
              <a:avLst/>
              <a:gdLst/>
              <a:ahLst/>
              <a:cxnLst/>
              <a:rect l="l" t="t" r="r" b="b"/>
              <a:pathLst>
                <a:path w="349250" h="252642">
                  <a:moveTo>
                    <a:pt x="187722" y="2417"/>
                  </a:moveTo>
                  <a:lnTo>
                    <a:pt x="267097" y="25118"/>
                  </a:lnTo>
                  <a:cubicBezTo>
                    <a:pt x="287534" y="30963"/>
                    <a:pt x="301623" y="49645"/>
                    <a:pt x="301625" y="70901"/>
                  </a:cubicBezTo>
                  <a:lnTo>
                    <a:pt x="301625" y="71933"/>
                  </a:lnTo>
                  <a:cubicBezTo>
                    <a:pt x="328612" y="77172"/>
                    <a:pt x="349250" y="99238"/>
                    <a:pt x="349250" y="126305"/>
                  </a:cubicBezTo>
                  <a:cubicBezTo>
                    <a:pt x="349250" y="153372"/>
                    <a:pt x="328612" y="175438"/>
                    <a:pt x="301625" y="180677"/>
                  </a:cubicBezTo>
                  <a:lnTo>
                    <a:pt x="301625" y="181725"/>
                  </a:lnTo>
                  <a:cubicBezTo>
                    <a:pt x="301630" y="202987"/>
                    <a:pt x="287540" y="221677"/>
                    <a:pt x="267097" y="227524"/>
                  </a:cubicBezTo>
                  <a:lnTo>
                    <a:pt x="187722" y="250194"/>
                  </a:lnTo>
                  <a:cubicBezTo>
                    <a:pt x="179162" y="252642"/>
                    <a:pt x="170088" y="252642"/>
                    <a:pt x="161528" y="250194"/>
                  </a:cubicBezTo>
                  <a:lnTo>
                    <a:pt x="82153" y="227508"/>
                  </a:lnTo>
                  <a:cubicBezTo>
                    <a:pt x="62738" y="221959"/>
                    <a:pt x="48933" y="204769"/>
                    <a:pt x="47704" y="184614"/>
                  </a:cubicBezTo>
                  <a:lnTo>
                    <a:pt x="47625" y="180693"/>
                  </a:lnTo>
                  <a:cubicBezTo>
                    <a:pt x="20637" y="175454"/>
                    <a:pt x="0" y="153388"/>
                    <a:pt x="0" y="126305"/>
                  </a:cubicBezTo>
                  <a:cubicBezTo>
                    <a:pt x="0" y="99238"/>
                    <a:pt x="20637" y="77156"/>
                    <a:pt x="47625" y="71917"/>
                  </a:cubicBezTo>
                  <a:lnTo>
                    <a:pt x="47625" y="70901"/>
                  </a:lnTo>
                  <a:cubicBezTo>
                    <a:pt x="47627" y="49645"/>
                    <a:pt x="61716" y="30963"/>
                    <a:pt x="82153" y="25118"/>
                  </a:cubicBezTo>
                  <a:lnTo>
                    <a:pt x="161528" y="2448"/>
                  </a:lnTo>
                  <a:cubicBezTo>
                    <a:pt x="170088" y="0"/>
                    <a:pt x="179162" y="0"/>
                    <a:pt x="187722" y="2448"/>
                  </a:cubicBezTo>
                  <a:moveTo>
                    <a:pt x="222250" y="142180"/>
                  </a:moveTo>
                  <a:lnTo>
                    <a:pt x="127000" y="142180"/>
                  </a:lnTo>
                  <a:cubicBezTo>
                    <a:pt x="118232" y="142180"/>
                    <a:pt x="111125" y="149288"/>
                    <a:pt x="111125" y="158055"/>
                  </a:cubicBezTo>
                  <a:cubicBezTo>
                    <a:pt x="111125" y="166823"/>
                    <a:pt x="118232" y="173930"/>
                    <a:pt x="127000" y="173930"/>
                  </a:cubicBezTo>
                  <a:lnTo>
                    <a:pt x="222250" y="173930"/>
                  </a:lnTo>
                  <a:cubicBezTo>
                    <a:pt x="231018" y="173930"/>
                    <a:pt x="238125" y="166823"/>
                    <a:pt x="238125" y="158055"/>
                  </a:cubicBezTo>
                  <a:cubicBezTo>
                    <a:pt x="238125" y="149288"/>
                    <a:pt x="231018" y="142180"/>
                    <a:pt x="222250" y="142180"/>
                  </a:cubicBezTo>
                  <a:moveTo>
                    <a:pt x="47625" y="104890"/>
                  </a:moveTo>
                  <a:cubicBezTo>
                    <a:pt x="38100" y="108827"/>
                    <a:pt x="31750" y="117113"/>
                    <a:pt x="31750" y="126305"/>
                  </a:cubicBezTo>
                  <a:cubicBezTo>
                    <a:pt x="31750" y="135481"/>
                    <a:pt x="38100" y="143783"/>
                    <a:pt x="47625" y="147720"/>
                  </a:cubicBezTo>
                  <a:close/>
                  <a:moveTo>
                    <a:pt x="301641" y="104890"/>
                  </a:moveTo>
                  <a:lnTo>
                    <a:pt x="301641" y="147705"/>
                  </a:lnTo>
                  <a:cubicBezTo>
                    <a:pt x="311150" y="143768"/>
                    <a:pt x="317500" y="135481"/>
                    <a:pt x="317500" y="126305"/>
                  </a:cubicBezTo>
                  <a:cubicBezTo>
                    <a:pt x="317500" y="117129"/>
                    <a:pt x="311150" y="108843"/>
                    <a:pt x="301641" y="104906"/>
                  </a:cubicBezTo>
                  <a:moveTo>
                    <a:pt x="222250" y="78680"/>
                  </a:moveTo>
                  <a:lnTo>
                    <a:pt x="127000" y="78680"/>
                  </a:lnTo>
                  <a:cubicBezTo>
                    <a:pt x="118232" y="78680"/>
                    <a:pt x="111125" y="85788"/>
                    <a:pt x="111125" y="94555"/>
                  </a:cubicBezTo>
                  <a:cubicBezTo>
                    <a:pt x="111125" y="103323"/>
                    <a:pt x="118232" y="110430"/>
                    <a:pt x="127000" y="110430"/>
                  </a:cubicBezTo>
                  <a:lnTo>
                    <a:pt x="222250" y="110430"/>
                  </a:lnTo>
                  <a:cubicBezTo>
                    <a:pt x="231018" y="110430"/>
                    <a:pt x="238125" y="103323"/>
                    <a:pt x="238125" y="94555"/>
                  </a:cubicBezTo>
                  <a:cubicBezTo>
                    <a:pt x="238125" y="85788"/>
                    <a:pt x="231018" y="78680"/>
                    <a:pt x="222250" y="78680"/>
                  </a:cubicBezTo>
                </a:path>
              </a:pathLst>
            </a:custGeom>
            <a:solidFill>
              <a:srgbClr val="F0B429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16292" y="3814286"/>
              <a:ext cx="572881" cy="350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5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反讽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22960" y="4109085"/>
              <a:ext cx="178308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喜剧外衣下的悲情内核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333875" y="2905125"/>
            <a:ext cx="7286625" cy="1469231"/>
            <a:chOff x="4333875" y="2905125"/>
            <a:chExt cx="7286625" cy="1469231"/>
          </a:xfrm>
        </p:grpSpPr>
        <p:sp>
          <p:nvSpPr>
            <p:cNvPr id="32" name="Rectangle 32"/>
            <p:cNvSpPr/>
            <p:nvPr/>
          </p:nvSpPr>
          <p:spPr>
            <a:xfrm>
              <a:off x="4333875" y="2905125"/>
              <a:ext cx="7286625" cy="1428750"/>
            </a:xfrm>
            <a:prstGeom prst="roundRect">
              <a:avLst>
                <a:gd name="adj" fmla="val 9333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4676775" y="3243262"/>
              <a:ext cx="228599" cy="200878"/>
              <a:chOff x="4676775" y="3243262"/>
              <a:chExt cx="228599" cy="20087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4676775" y="3243262"/>
                <a:ext cx="100012" cy="200878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200878">
                    <a:moveTo>
                      <a:pt x="71438" y="0"/>
                    </a:moveTo>
                    <a:cubicBezTo>
                      <a:pt x="87219" y="0"/>
                      <a:pt x="100012" y="12793"/>
                      <a:pt x="100012" y="28575"/>
                    </a:cubicBezTo>
                    <a:lnTo>
                      <a:pt x="100012" y="114300"/>
                    </a:lnTo>
                    <a:cubicBezTo>
                      <a:pt x="100012" y="159020"/>
                      <a:pt x="76438" y="188495"/>
                      <a:pt x="32047" y="199596"/>
                    </a:cubicBezTo>
                    <a:cubicBezTo>
                      <a:pt x="27081" y="200878"/>
                      <a:pt x="21809" y="199400"/>
                      <a:pt x="18233" y="195723"/>
                    </a:cubicBezTo>
                    <a:cubicBezTo>
                      <a:pt x="14658" y="192046"/>
                      <a:pt x="13327" y="186735"/>
                      <a:pt x="14747" y="181807"/>
                    </a:cubicBezTo>
                    <a:cubicBezTo>
                      <a:pt x="16167" y="176879"/>
                      <a:pt x="20119" y="173089"/>
                      <a:pt x="25103" y="171879"/>
                    </a:cubicBezTo>
                    <a:cubicBezTo>
                      <a:pt x="56921" y="163920"/>
                      <a:pt x="71438" y="145775"/>
                      <a:pt x="71438" y="114300"/>
                    </a:cubicBezTo>
                    <a:lnTo>
                      <a:pt x="71438" y="100012"/>
                    </a:lnTo>
                    <a:lnTo>
                      <a:pt x="28575" y="100012"/>
                    </a:lnTo>
                    <a:cubicBezTo>
                      <a:pt x="13621" y="100017"/>
                      <a:pt x="1193" y="88492"/>
                      <a:pt x="71" y="73581"/>
                    </a:cubicBezTo>
                    <a:lnTo>
                      <a:pt x="0" y="71438"/>
                    </a:lnTo>
                    <a:lnTo>
                      <a:pt x="0" y="28575"/>
                    </a:lnTo>
                    <a:cubicBezTo>
                      <a:pt x="0" y="12793"/>
                      <a:pt x="12793" y="0"/>
                      <a:pt x="28575" y="0"/>
                    </a:cubicBezTo>
                    <a:close/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805362" y="3243262"/>
                <a:ext cx="100012" cy="200878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200878">
                    <a:moveTo>
                      <a:pt x="71438" y="0"/>
                    </a:moveTo>
                    <a:cubicBezTo>
                      <a:pt x="87219" y="0"/>
                      <a:pt x="100012" y="12793"/>
                      <a:pt x="100012" y="28575"/>
                    </a:cubicBezTo>
                    <a:lnTo>
                      <a:pt x="100012" y="114300"/>
                    </a:lnTo>
                    <a:cubicBezTo>
                      <a:pt x="100012" y="159020"/>
                      <a:pt x="76438" y="188495"/>
                      <a:pt x="32047" y="199596"/>
                    </a:cubicBezTo>
                    <a:cubicBezTo>
                      <a:pt x="27081" y="200878"/>
                      <a:pt x="21809" y="199400"/>
                      <a:pt x="18233" y="195723"/>
                    </a:cubicBezTo>
                    <a:cubicBezTo>
                      <a:pt x="14658" y="192046"/>
                      <a:pt x="13327" y="186735"/>
                      <a:pt x="14747" y="181807"/>
                    </a:cubicBezTo>
                    <a:cubicBezTo>
                      <a:pt x="16167" y="176879"/>
                      <a:pt x="20119" y="173089"/>
                      <a:pt x="25103" y="171879"/>
                    </a:cubicBezTo>
                    <a:cubicBezTo>
                      <a:pt x="56921" y="163920"/>
                      <a:pt x="71438" y="145775"/>
                      <a:pt x="71438" y="114300"/>
                    </a:cubicBezTo>
                    <a:lnTo>
                      <a:pt x="71438" y="100012"/>
                    </a:lnTo>
                    <a:lnTo>
                      <a:pt x="28575" y="100012"/>
                    </a:lnTo>
                    <a:cubicBezTo>
                      <a:pt x="13621" y="100017"/>
                      <a:pt x="1193" y="88492"/>
                      <a:pt x="71" y="73581"/>
                    </a:cubicBezTo>
                    <a:lnTo>
                      <a:pt x="0" y="71438"/>
                    </a:lnTo>
                    <a:lnTo>
                      <a:pt x="0" y="28575"/>
                    </a:lnTo>
                    <a:cubicBezTo>
                      <a:pt x="0" y="12793"/>
                      <a:pt x="12793" y="0"/>
                      <a:pt x="28575" y="0"/>
                    </a:cubicBezTo>
                    <a:close/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4596765" y="3501390"/>
              <a:ext cx="203053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“我猜中了前头，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596765" y="3825240"/>
              <a:ext cx="255632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可我猜不着这结局。”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605338" y="4145756"/>
              <a:ext cx="915829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—— 紫霞仙子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62017" y="4705355"/>
            <a:ext cx="5023480" cy="614357"/>
            <a:chOff x="862017" y="4705355"/>
            <a:chExt cx="5023480" cy="614357"/>
          </a:xfrm>
        </p:grpSpPr>
        <p:grpSp>
          <p:nvGrpSpPr>
            <p:cNvPr id="43" name="Group 43"/>
            <p:cNvGrpSpPr/>
            <p:nvPr/>
          </p:nvGrpSpPr>
          <p:grpSpPr>
            <a:xfrm>
              <a:off x="862017" y="4705355"/>
              <a:ext cx="280978" cy="266690"/>
              <a:chOff x="862017" y="4705355"/>
              <a:chExt cx="280978" cy="26669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052512" y="4876805"/>
                <a:ext cx="90483" cy="95240"/>
              </a:xfrm>
              <a:custGeom>
                <a:avLst/>
                <a:gdLst/>
                <a:ahLst/>
                <a:cxnLst/>
                <a:rect l="l" t="t" r="r" b="b"/>
                <a:pathLst>
                  <a:path w="90483" h="95240">
                    <a:moveTo>
                      <a:pt x="14288" y="61908"/>
                    </a:moveTo>
                    <a:cubicBezTo>
                      <a:pt x="6397" y="61908"/>
                      <a:pt x="0" y="55511"/>
                      <a:pt x="0" y="47620"/>
                    </a:cubicBezTo>
                    <a:cubicBezTo>
                      <a:pt x="0" y="39729"/>
                      <a:pt x="6397" y="33333"/>
                      <a:pt x="14288" y="33333"/>
                    </a:cubicBezTo>
                    <a:cubicBezTo>
                      <a:pt x="22178" y="33333"/>
                      <a:pt x="28575" y="26936"/>
                      <a:pt x="28575" y="19045"/>
                    </a:cubicBezTo>
                    <a:cubicBezTo>
                      <a:pt x="28575" y="0"/>
                      <a:pt x="57150" y="0"/>
                      <a:pt x="57150" y="19045"/>
                    </a:cubicBezTo>
                    <a:cubicBezTo>
                      <a:pt x="57150" y="26936"/>
                      <a:pt x="63547" y="33333"/>
                      <a:pt x="71438" y="33333"/>
                    </a:cubicBezTo>
                    <a:cubicBezTo>
                      <a:pt x="90483" y="33333"/>
                      <a:pt x="90483" y="61908"/>
                      <a:pt x="71438" y="61908"/>
                    </a:cubicBezTo>
                    <a:cubicBezTo>
                      <a:pt x="63547" y="61908"/>
                      <a:pt x="57150" y="68304"/>
                      <a:pt x="57150" y="76195"/>
                    </a:cubicBezTo>
                    <a:cubicBezTo>
                      <a:pt x="57150" y="95240"/>
                      <a:pt x="28575" y="95240"/>
                      <a:pt x="28575" y="76195"/>
                    </a:cubicBezTo>
                    <a:cubicBezTo>
                      <a:pt x="28575" y="68304"/>
                      <a:pt x="22178" y="61908"/>
                      <a:pt x="14288" y="61908"/>
                    </a:cubicBezTo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862017" y="4733930"/>
                <a:ext cx="209540" cy="204783"/>
              </a:xfrm>
              <a:custGeom>
                <a:avLst/>
                <a:gdLst/>
                <a:ahLst/>
                <a:cxnLst/>
                <a:rect l="l" t="t" r="r" b="b"/>
                <a:pathLst>
                  <a:path w="209540" h="204783">
                    <a:moveTo>
                      <a:pt x="19045" y="90483"/>
                    </a:moveTo>
                    <a:cubicBezTo>
                      <a:pt x="58499" y="90483"/>
                      <a:pt x="90483" y="58499"/>
                      <a:pt x="90483" y="19045"/>
                    </a:cubicBezTo>
                    <a:cubicBezTo>
                      <a:pt x="90483" y="0"/>
                      <a:pt x="119058" y="0"/>
                      <a:pt x="119058" y="19045"/>
                    </a:cubicBezTo>
                    <a:cubicBezTo>
                      <a:pt x="119058" y="58499"/>
                      <a:pt x="151041" y="90483"/>
                      <a:pt x="190495" y="90483"/>
                    </a:cubicBezTo>
                    <a:cubicBezTo>
                      <a:pt x="209540" y="90483"/>
                      <a:pt x="209540" y="119058"/>
                      <a:pt x="190495" y="119058"/>
                    </a:cubicBezTo>
                    <a:cubicBezTo>
                      <a:pt x="151041" y="119058"/>
                      <a:pt x="119058" y="151041"/>
                      <a:pt x="119058" y="190495"/>
                    </a:cubicBezTo>
                    <a:cubicBezTo>
                      <a:pt x="119058" y="198386"/>
                      <a:pt x="112661" y="204783"/>
                      <a:pt x="104770" y="204783"/>
                    </a:cubicBezTo>
                    <a:cubicBezTo>
                      <a:pt x="96879" y="204783"/>
                      <a:pt x="90483" y="198386"/>
                      <a:pt x="90483" y="190495"/>
                    </a:cubicBezTo>
                    <a:cubicBezTo>
                      <a:pt x="90483" y="151041"/>
                      <a:pt x="58499" y="119058"/>
                      <a:pt x="19045" y="119058"/>
                    </a:cubicBezTo>
                    <a:cubicBezTo>
                      <a:pt x="0" y="119058"/>
                      <a:pt x="0" y="90483"/>
                      <a:pt x="19045" y="90483"/>
                    </a:cubicBezTo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1052512" y="4705355"/>
                <a:ext cx="90483" cy="95240"/>
              </a:xfrm>
              <a:custGeom>
                <a:avLst/>
                <a:gdLst/>
                <a:ahLst/>
                <a:cxnLst/>
                <a:rect l="l" t="t" r="r" b="b"/>
                <a:pathLst>
                  <a:path w="90483" h="95240">
                    <a:moveTo>
                      <a:pt x="14288" y="61908"/>
                    </a:moveTo>
                    <a:cubicBezTo>
                      <a:pt x="6397" y="61908"/>
                      <a:pt x="0" y="55511"/>
                      <a:pt x="0" y="47620"/>
                    </a:cubicBezTo>
                    <a:cubicBezTo>
                      <a:pt x="0" y="39729"/>
                      <a:pt x="6397" y="33333"/>
                      <a:pt x="14288" y="33333"/>
                    </a:cubicBezTo>
                    <a:cubicBezTo>
                      <a:pt x="22178" y="33333"/>
                      <a:pt x="28575" y="26936"/>
                      <a:pt x="28575" y="19045"/>
                    </a:cubicBezTo>
                    <a:cubicBezTo>
                      <a:pt x="28575" y="0"/>
                      <a:pt x="57150" y="0"/>
                      <a:pt x="57150" y="19045"/>
                    </a:cubicBezTo>
                    <a:cubicBezTo>
                      <a:pt x="57150" y="26936"/>
                      <a:pt x="63547" y="33333"/>
                      <a:pt x="71438" y="33333"/>
                    </a:cubicBezTo>
                    <a:cubicBezTo>
                      <a:pt x="90483" y="33333"/>
                      <a:pt x="90483" y="61908"/>
                      <a:pt x="71438" y="61908"/>
                    </a:cubicBezTo>
                    <a:cubicBezTo>
                      <a:pt x="63547" y="61908"/>
                      <a:pt x="57150" y="68304"/>
                      <a:pt x="57150" y="76195"/>
                    </a:cubicBezTo>
                    <a:cubicBezTo>
                      <a:pt x="57150" y="95240"/>
                      <a:pt x="28575" y="95240"/>
                      <a:pt x="28575" y="76195"/>
                    </a:cubicBezTo>
                    <a:cubicBezTo>
                      <a:pt x="28575" y="68304"/>
                      <a:pt x="22178" y="61908"/>
                      <a:pt x="14288" y="61908"/>
                    </a:cubicBezTo>
                  </a:path>
                </a:pathLst>
              </a:custGeom>
              <a:solidFill>
                <a:srgbClr val="E63946"/>
              </a:solidFill>
              <a:ln>
                <a:noFill/>
              </a:ln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1316355" y="4759642"/>
              <a:ext cx="279463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欢笑让人亲近，遗憾让人铭记。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316355" y="5045392"/>
              <a:ext cx="456914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《大话西游》用无厘头的表面，讲透了深情与人生。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58165" y="6554152"/>
            <a:ext cx="11075670" cy="213360"/>
            <a:chOff x="558165" y="6554152"/>
            <a:chExt cx="11075670" cy="213360"/>
          </a:xfrm>
        </p:grpSpPr>
        <p:sp>
          <p:nvSpPr>
            <p:cNvPr id="47" name="TextBox 47"/>
            <p:cNvSpPr txBox="1"/>
            <p:nvPr/>
          </p:nvSpPr>
          <p:spPr>
            <a:xfrm>
              <a:off x="558165" y="655415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大话西游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1093434" y="6554152"/>
              <a:ext cx="54040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05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6" grpId="0"/>
      <p:bldP spid="31" grpId="0"/>
      <p:bldP spid="39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76200"/>
            </a:xfrm>
            <a:prstGeom prst="rect">
              <a:avLst/>
            </a:prstGeom>
            <a:solidFill>
              <a:srgbClr val="2A1B3E"/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33400" y="228600"/>
            <a:ext cx="3756660" cy="609600"/>
            <a:chOff x="533400" y="228600"/>
            <a:chExt cx="3756660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533400" y="228600"/>
              <a:ext cx="375666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经典名场面与台词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71500" y="685800"/>
              <a:ext cx="1143000" cy="38100"/>
            </a:xfrm>
            <a:prstGeom prst="rect">
              <a:avLst/>
            </a:prstGeom>
            <a:gradFill>
              <a:gsLst>
                <a:gs pos="0">
                  <a:srgbClr val="F0B429"/>
                </a:gs>
                <a:gs pos="100000">
                  <a:srgbClr val="E63946"/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890712" y="469106"/>
              <a:ext cx="171271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ICONIC SCENES &amp; LINES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44600" y="1841500"/>
            <a:ext cx="7721759" cy="4094956"/>
            <a:chOff x="1244600" y="1841500"/>
            <a:chExt cx="7721759" cy="4094956"/>
          </a:xfrm>
        </p:grpSpPr>
        <p:grpSp>
          <p:nvGrpSpPr>
            <p:cNvPr id="11" name="Group 11"/>
            <p:cNvGrpSpPr/>
            <p:nvPr/>
          </p:nvGrpSpPr>
          <p:grpSpPr>
            <a:xfrm>
              <a:off x="1244600" y="1841500"/>
              <a:ext cx="406400" cy="357117"/>
              <a:chOff x="1244600" y="1841500"/>
              <a:chExt cx="406400" cy="35711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244600" y="1841500"/>
                <a:ext cx="177800" cy="357117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357117">
                    <a:moveTo>
                      <a:pt x="127000" y="0"/>
                    </a:moveTo>
                    <a:cubicBezTo>
                      <a:pt x="155056" y="0"/>
                      <a:pt x="177800" y="22744"/>
                      <a:pt x="177800" y="50800"/>
                    </a:cubicBezTo>
                    <a:lnTo>
                      <a:pt x="177800" y="203200"/>
                    </a:lnTo>
                    <a:cubicBezTo>
                      <a:pt x="177800" y="282702"/>
                      <a:pt x="135890" y="335102"/>
                      <a:pt x="56972" y="354838"/>
                    </a:cubicBezTo>
                    <a:cubicBezTo>
                      <a:pt x="48144" y="357117"/>
                      <a:pt x="38771" y="354489"/>
                      <a:pt x="32415" y="347952"/>
                    </a:cubicBezTo>
                    <a:cubicBezTo>
                      <a:pt x="26058" y="341416"/>
                      <a:pt x="23693" y="331973"/>
                      <a:pt x="26217" y="323212"/>
                    </a:cubicBezTo>
                    <a:cubicBezTo>
                      <a:pt x="28741" y="314451"/>
                      <a:pt x="35768" y="307714"/>
                      <a:pt x="44628" y="305562"/>
                    </a:cubicBezTo>
                    <a:cubicBezTo>
                      <a:pt x="101194" y="291414"/>
                      <a:pt x="127000" y="259156"/>
                      <a:pt x="127000" y="203200"/>
                    </a:cubicBezTo>
                    <a:lnTo>
                      <a:pt x="127000" y="177800"/>
                    </a:lnTo>
                    <a:lnTo>
                      <a:pt x="50800" y="177800"/>
                    </a:lnTo>
                    <a:cubicBezTo>
                      <a:pt x="24216" y="177808"/>
                      <a:pt x="2121" y="157319"/>
                      <a:pt x="127" y="130810"/>
                    </a:cubicBezTo>
                    <a:lnTo>
                      <a:pt x="0" y="127000"/>
                    </a:ln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73200" y="1841500"/>
                <a:ext cx="177800" cy="357117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357117">
                    <a:moveTo>
                      <a:pt x="127000" y="0"/>
                    </a:moveTo>
                    <a:cubicBezTo>
                      <a:pt x="155056" y="0"/>
                      <a:pt x="177800" y="22744"/>
                      <a:pt x="177800" y="50800"/>
                    </a:cubicBezTo>
                    <a:lnTo>
                      <a:pt x="177800" y="203200"/>
                    </a:lnTo>
                    <a:cubicBezTo>
                      <a:pt x="177800" y="282702"/>
                      <a:pt x="135890" y="335102"/>
                      <a:pt x="56972" y="354838"/>
                    </a:cubicBezTo>
                    <a:cubicBezTo>
                      <a:pt x="48144" y="357117"/>
                      <a:pt x="38771" y="354489"/>
                      <a:pt x="32415" y="347952"/>
                    </a:cubicBezTo>
                    <a:cubicBezTo>
                      <a:pt x="26058" y="341416"/>
                      <a:pt x="23693" y="331973"/>
                      <a:pt x="26217" y="323212"/>
                    </a:cubicBezTo>
                    <a:cubicBezTo>
                      <a:pt x="28741" y="314451"/>
                      <a:pt x="35768" y="307714"/>
                      <a:pt x="44628" y="305562"/>
                    </a:cubicBezTo>
                    <a:cubicBezTo>
                      <a:pt x="101194" y="291414"/>
                      <a:pt x="127000" y="259156"/>
                      <a:pt x="127000" y="203200"/>
                    </a:cubicBezTo>
                    <a:lnTo>
                      <a:pt x="127000" y="177800"/>
                    </a:lnTo>
                    <a:lnTo>
                      <a:pt x="50800" y="177800"/>
                    </a:lnTo>
                    <a:cubicBezTo>
                      <a:pt x="24216" y="177808"/>
                      <a:pt x="2121" y="157319"/>
                      <a:pt x="127" y="130810"/>
                    </a:cubicBezTo>
                    <a:lnTo>
                      <a:pt x="0" y="127000"/>
                    </a:ln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291590" y="2787015"/>
              <a:ext cx="7674769" cy="670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曾经有一份真诚的爱情放在我面前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91590" y="3358515"/>
              <a:ext cx="7674769" cy="670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我没有珍惜，直到失去才后悔莫及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333500" y="4114800"/>
              <a:ext cx="4953000" cy="28575"/>
            </a:xfrm>
            <a:prstGeom prst="rect">
              <a:avLst/>
            </a:prstGeom>
            <a:solidFill>
              <a:srgbClr val="3A2A55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08735" y="4342448"/>
              <a:ext cx="318230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我的意中人是个盖世英雄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08735" y="4704398"/>
              <a:ext cx="318230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他会踏着七彩祥云来娶我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03020" y="5170170"/>
              <a:ext cx="4267200" cy="487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E63946"/>
                  </a:solidFill>
                  <a:latin typeface="Times New Roman"/>
                  <a:ea typeface="KaiTi"/>
                  <a:cs typeface="Times New Roman"/>
                </a:rPr>
                <a:t>你看那个人，好像一条狗啊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19212" y="5707856"/>
              <a:ext cx="167163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—— 至尊宝 与 紫霞仙子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545830" y="1688306"/>
            <a:ext cx="2884170" cy="4479132"/>
            <a:chOff x="8545830" y="1688306"/>
            <a:chExt cx="2884170" cy="4479132"/>
          </a:xfrm>
        </p:grpSpPr>
        <p:sp>
          <p:nvSpPr>
            <p:cNvPr id="20" name="TextBox 20"/>
            <p:cNvSpPr txBox="1"/>
            <p:nvPr/>
          </p:nvSpPr>
          <p:spPr>
            <a:xfrm>
              <a:off x="8558212" y="1688306"/>
              <a:ext cx="52149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名场面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572500" y="2019300"/>
              <a:ext cx="571500" cy="28575"/>
            </a:xfrm>
            <a:prstGeom prst="rect">
              <a:avLst/>
            </a:prstGeom>
            <a:solidFill>
              <a:srgbClr val="F0B429">
                <a:alpha val="70000"/>
              </a:srgbClr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545830" y="2421255"/>
              <a:ext cx="1985581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月光宝盒穿梭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557260" y="2899410"/>
              <a:ext cx="143256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咒语开启时空之门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8572500" y="3238500"/>
              <a:ext cx="2857500" cy="9525"/>
            </a:xfrm>
            <a:prstGeom prst="rect">
              <a:avLst/>
            </a:prstGeom>
            <a:solidFill>
              <a:srgbClr val="3A2A55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545830" y="3411855"/>
              <a:ext cx="1341501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戴上金箍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557260" y="3890010"/>
              <a:ext cx="125730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舍爱去爱的决断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572500" y="4229100"/>
              <a:ext cx="2857500" cy="9525"/>
            </a:xfrm>
            <a:prstGeom prst="rect">
              <a:avLst/>
            </a:prstGeom>
            <a:solidFill>
              <a:srgbClr val="3A2A55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545830" y="4402455"/>
              <a:ext cx="1341501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城墙之约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557260" y="4880610"/>
              <a:ext cx="143256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相隔五百年的告白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55355" y="5607368"/>
              <a:ext cx="220313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B5DE5"/>
                  </a:solidFill>
                  <a:latin typeface="Arial"/>
                  <a:ea typeface="Microsoft YaHei"/>
                  <a:cs typeface="Arial"/>
                </a:rPr>
                <a:t>那些笑过又哭过的瞬间，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555355" y="5893118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9B5DE5"/>
                  </a:solidFill>
                  <a:latin typeface="Arial"/>
                  <a:ea typeface="Microsoft YaHei"/>
                  <a:cs typeface="Arial"/>
                </a:rPr>
                <a:t>定格成一代人的记忆。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58165" y="6458902"/>
            <a:ext cx="11075670" cy="213360"/>
            <a:chOff x="558165" y="6458902"/>
            <a:chExt cx="11075670" cy="213360"/>
          </a:xfrm>
        </p:grpSpPr>
        <p:sp>
          <p:nvSpPr>
            <p:cNvPr id="33" name="TextBox 33"/>
            <p:cNvSpPr txBox="1"/>
            <p:nvPr/>
          </p:nvSpPr>
          <p:spPr>
            <a:xfrm>
              <a:off x="558165" y="645890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大话西游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093434" y="6458902"/>
              <a:ext cx="54040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06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76200"/>
            </a:xfrm>
            <a:prstGeom prst="rect">
              <a:avLst/>
            </a:prstGeom>
            <a:solidFill>
              <a:srgbClr val="2A1B3E"/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33400" y="228600"/>
            <a:ext cx="3994784" cy="609600"/>
            <a:chOff x="533400" y="228600"/>
            <a:chExt cx="3994784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533400" y="228600"/>
              <a:ext cx="3296602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5F1E6"/>
                  </a:solidFill>
                  <a:latin typeface="Times New Roman"/>
                  <a:ea typeface="KaiTi"/>
                  <a:cs typeface="Times New Roman"/>
                </a:rPr>
                <a:t>文化影响与地位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571500" y="685800"/>
              <a:ext cx="1143000" cy="38100"/>
            </a:xfrm>
            <a:prstGeom prst="rect">
              <a:avLst/>
            </a:prstGeom>
            <a:gradFill>
              <a:gsLst>
                <a:gs pos="0">
                  <a:srgbClr val="F0B429"/>
                </a:gs>
                <a:gs pos="100000">
                  <a:srgbClr val="E63946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2462212" y="469106"/>
              <a:ext cx="2065972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IMPACT · 跨越三十年的经典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03262" y="1310640"/>
            <a:ext cx="3783060" cy="582454"/>
            <a:chOff x="703262" y="1310640"/>
            <a:chExt cx="3783060" cy="582454"/>
          </a:xfrm>
        </p:grpSpPr>
        <p:sp>
          <p:nvSpPr>
            <p:cNvPr id="9" name="Freeform 9"/>
            <p:cNvSpPr/>
            <p:nvPr/>
          </p:nvSpPr>
          <p:spPr>
            <a:xfrm>
              <a:off x="703262" y="1371679"/>
              <a:ext cx="363299" cy="261064"/>
            </a:xfrm>
            <a:custGeom>
              <a:avLst/>
              <a:gdLst/>
              <a:ahLst/>
              <a:cxnLst/>
              <a:rect l="l" t="t" r="r" b="b"/>
              <a:pathLst>
                <a:path w="363299" h="261064">
                  <a:moveTo>
                    <a:pt x="310356" y="261064"/>
                  </a:moveTo>
                  <a:lnTo>
                    <a:pt x="54769" y="261064"/>
                  </a:lnTo>
                  <a:cubicBezTo>
                    <a:pt x="45641" y="261064"/>
                    <a:pt x="38338" y="255588"/>
                    <a:pt x="36513" y="246459"/>
                  </a:cubicBezTo>
                  <a:lnTo>
                    <a:pt x="0" y="63897"/>
                  </a:lnTo>
                  <a:cubicBezTo>
                    <a:pt x="0" y="56594"/>
                    <a:pt x="1826" y="49292"/>
                    <a:pt x="9128" y="43815"/>
                  </a:cubicBezTo>
                  <a:cubicBezTo>
                    <a:pt x="16431" y="40164"/>
                    <a:pt x="23733" y="40164"/>
                    <a:pt x="29210" y="43815"/>
                  </a:cubicBezTo>
                  <a:lnTo>
                    <a:pt x="104061" y="104061"/>
                  </a:lnTo>
                  <a:lnTo>
                    <a:pt x="166132" y="10954"/>
                  </a:lnTo>
                  <a:cubicBezTo>
                    <a:pt x="173434" y="0"/>
                    <a:pt x="189865" y="0"/>
                    <a:pt x="197168" y="10954"/>
                  </a:cubicBezTo>
                  <a:lnTo>
                    <a:pt x="259239" y="104061"/>
                  </a:lnTo>
                  <a:lnTo>
                    <a:pt x="334089" y="43815"/>
                  </a:lnTo>
                  <a:cubicBezTo>
                    <a:pt x="339566" y="38338"/>
                    <a:pt x="348694" y="38338"/>
                    <a:pt x="354171" y="43815"/>
                  </a:cubicBezTo>
                  <a:cubicBezTo>
                    <a:pt x="361474" y="47466"/>
                    <a:pt x="363299" y="54769"/>
                    <a:pt x="363299" y="63897"/>
                  </a:cubicBezTo>
                  <a:lnTo>
                    <a:pt x="326787" y="246459"/>
                  </a:lnTo>
                  <a:cubicBezTo>
                    <a:pt x="326787" y="255588"/>
                    <a:pt x="317659" y="261064"/>
                    <a:pt x="308531" y="261064"/>
                  </a:cubicBezTo>
                  <a:close/>
                </a:path>
              </a:pathLst>
            </a:custGeom>
            <a:solidFill>
              <a:srgbClr val="F0B429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63015" y="1310640"/>
              <a:ext cx="308210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华语喜剧与奇幻的里程碑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69682" y="1634014"/>
              <a:ext cx="321664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开创了“无厘头”喜剧与奇幻题材的先河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84056" y="2256668"/>
            <a:ext cx="3038790" cy="588926"/>
            <a:chOff x="684056" y="2256668"/>
            <a:chExt cx="3038790" cy="588926"/>
          </a:xfrm>
        </p:grpSpPr>
        <p:sp>
          <p:nvSpPr>
            <p:cNvPr id="13" name="Freeform 13"/>
            <p:cNvSpPr/>
            <p:nvPr/>
          </p:nvSpPr>
          <p:spPr>
            <a:xfrm>
              <a:off x="684056" y="2256668"/>
              <a:ext cx="403337" cy="384410"/>
            </a:xfrm>
            <a:custGeom>
              <a:avLst/>
              <a:gdLst/>
              <a:ahLst/>
              <a:cxnLst/>
              <a:rect l="l" t="t" r="r" b="b"/>
              <a:pathLst>
                <a:path w="403337" h="384410">
                  <a:moveTo>
                    <a:pt x="133180" y="115708"/>
                  </a:moveTo>
                  <a:lnTo>
                    <a:pt x="16705" y="132595"/>
                  </a:lnTo>
                  <a:lnTo>
                    <a:pt x="14642" y="133014"/>
                  </a:lnTo>
                  <a:cubicBezTo>
                    <a:pt x="8284" y="134702"/>
                    <a:pt x="3326" y="139680"/>
                    <a:pt x="1663" y="146044"/>
                  </a:cubicBezTo>
                  <a:cubicBezTo>
                    <a:pt x="0" y="152409"/>
                    <a:pt x="1890" y="159176"/>
                    <a:pt x="6609" y="163758"/>
                  </a:cubicBezTo>
                  <a:lnTo>
                    <a:pt x="90990" y="245893"/>
                  </a:lnTo>
                  <a:lnTo>
                    <a:pt x="71090" y="361911"/>
                  </a:lnTo>
                  <a:lnTo>
                    <a:pt x="70853" y="363920"/>
                  </a:lnTo>
                  <a:cubicBezTo>
                    <a:pt x="70464" y="370496"/>
                    <a:pt x="73648" y="376771"/>
                    <a:pt x="79184" y="380341"/>
                  </a:cubicBezTo>
                  <a:cubicBezTo>
                    <a:pt x="84720" y="383911"/>
                    <a:pt x="91751" y="384222"/>
                    <a:pt x="97580" y="381153"/>
                  </a:cubicBezTo>
                  <a:lnTo>
                    <a:pt x="201750" y="326385"/>
                  </a:lnTo>
                  <a:lnTo>
                    <a:pt x="305683" y="381153"/>
                  </a:lnTo>
                  <a:lnTo>
                    <a:pt x="307509" y="381993"/>
                  </a:lnTo>
                  <a:cubicBezTo>
                    <a:pt x="313644" y="384410"/>
                    <a:pt x="320606" y="383330"/>
                    <a:pt x="325721" y="379168"/>
                  </a:cubicBezTo>
                  <a:cubicBezTo>
                    <a:pt x="330836" y="375007"/>
                    <a:pt x="333309" y="368410"/>
                    <a:pt x="332191" y="361911"/>
                  </a:cubicBezTo>
                  <a:lnTo>
                    <a:pt x="312274" y="245893"/>
                  </a:lnTo>
                  <a:lnTo>
                    <a:pt x="396691" y="163740"/>
                  </a:lnTo>
                  <a:lnTo>
                    <a:pt x="398115" y="162188"/>
                  </a:lnTo>
                  <a:cubicBezTo>
                    <a:pt x="402256" y="157088"/>
                    <a:pt x="403337" y="150156"/>
                    <a:pt x="400946" y="144036"/>
                  </a:cubicBezTo>
                  <a:cubicBezTo>
                    <a:pt x="398555" y="137917"/>
                    <a:pt x="393060" y="133554"/>
                    <a:pt x="386558" y="132613"/>
                  </a:cubicBezTo>
                  <a:lnTo>
                    <a:pt x="270083" y="115708"/>
                  </a:lnTo>
                  <a:lnTo>
                    <a:pt x="218017" y="10186"/>
                  </a:lnTo>
                  <a:cubicBezTo>
                    <a:pt x="214943" y="3950"/>
                    <a:pt x="208594" y="0"/>
                    <a:pt x="201641" y="0"/>
                  </a:cubicBezTo>
                  <a:cubicBezTo>
                    <a:pt x="194688" y="0"/>
                    <a:pt x="188338" y="3950"/>
                    <a:pt x="185265" y="10186"/>
                  </a:cubicBezTo>
                  <a:lnTo>
                    <a:pt x="133180" y="115708"/>
                  </a:lnTo>
                  <a:close/>
                </a:path>
              </a:pathLst>
            </a:custGeom>
            <a:solidFill>
              <a:srgbClr val="E63946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63015" y="2263140"/>
              <a:ext cx="228159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开创“无厘头”文化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69682" y="2586514"/>
              <a:ext cx="2453164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周星驰式台词成为全民流行语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51326" y="3206540"/>
            <a:ext cx="3530161" cy="591554"/>
            <a:chOff x="751326" y="3206540"/>
            <a:chExt cx="3530161" cy="591554"/>
          </a:xfrm>
        </p:grpSpPr>
        <p:grpSp>
          <p:nvGrpSpPr>
            <p:cNvPr id="21" name="Group 21"/>
            <p:cNvGrpSpPr/>
            <p:nvPr/>
          </p:nvGrpSpPr>
          <p:grpSpPr>
            <a:xfrm>
              <a:off x="751326" y="3206540"/>
              <a:ext cx="284520" cy="386487"/>
              <a:chOff x="751326" y="3206540"/>
              <a:chExt cx="284520" cy="38648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776288" y="3263897"/>
                <a:ext cx="183282" cy="183972"/>
              </a:xfrm>
              <a:custGeom>
                <a:avLst/>
                <a:gdLst/>
                <a:ahLst/>
                <a:cxnLst/>
                <a:rect l="l" t="t" r="r" b="b"/>
                <a:pathLst>
                  <a:path w="183282" h="183972">
                    <a:moveTo>
                      <a:pt x="91281" y="3"/>
                    </a:moveTo>
                    <a:cubicBezTo>
                      <a:pt x="141180" y="0"/>
                      <a:pt x="181834" y="40066"/>
                      <a:pt x="182558" y="89960"/>
                    </a:cubicBezTo>
                    <a:cubicBezTo>
                      <a:pt x="183282" y="139853"/>
                      <a:pt x="143808" y="181082"/>
                      <a:pt x="93930" y="182527"/>
                    </a:cubicBezTo>
                    <a:cubicBezTo>
                      <a:pt x="44052" y="183972"/>
                      <a:pt x="2257" y="145098"/>
                      <a:pt x="91" y="95246"/>
                    </a:cubicBezTo>
                    <a:lnTo>
                      <a:pt x="0" y="91284"/>
                    </a:lnTo>
                    <a:lnTo>
                      <a:pt x="91" y="87323"/>
                    </a:lnTo>
                    <a:cubicBezTo>
                      <a:pt x="2212" y="38498"/>
                      <a:pt x="42411" y="6"/>
                      <a:pt x="91281" y="3"/>
                    </a:cubicBezTo>
                    <a:close/>
                  </a:path>
                </a:pathLst>
              </a:custGeom>
              <a:solidFill>
                <a:srgbClr val="9B5DE5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751326" y="3206540"/>
                <a:ext cx="284520" cy="323701"/>
              </a:xfrm>
              <a:custGeom>
                <a:avLst/>
                <a:gdLst/>
                <a:ahLst/>
                <a:cxnLst/>
                <a:rect l="l" t="t" r="r" b="b"/>
                <a:pathLst>
                  <a:path w="284520" h="323701">
                    <a:moveTo>
                      <a:pt x="173440" y="11756"/>
                    </a:moveTo>
                    <a:cubicBezTo>
                      <a:pt x="178462" y="3016"/>
                      <a:pt x="189618" y="0"/>
                      <a:pt x="198360" y="5019"/>
                    </a:cubicBezTo>
                    <a:cubicBezTo>
                      <a:pt x="252641" y="36218"/>
                      <a:pt x="284520" y="95514"/>
                      <a:pt x="280605" y="158001"/>
                    </a:cubicBezTo>
                    <a:cubicBezTo>
                      <a:pt x="276691" y="220487"/>
                      <a:pt x="237661" y="275340"/>
                      <a:pt x="179910" y="299521"/>
                    </a:cubicBezTo>
                    <a:cubicBezTo>
                      <a:pt x="122158" y="323701"/>
                      <a:pt x="55689" y="313019"/>
                      <a:pt x="8422" y="271962"/>
                    </a:cubicBezTo>
                    <a:cubicBezTo>
                      <a:pt x="809" y="265348"/>
                      <a:pt x="0" y="253815"/>
                      <a:pt x="6614" y="246203"/>
                    </a:cubicBezTo>
                    <a:cubicBezTo>
                      <a:pt x="13228" y="238590"/>
                      <a:pt x="24761" y="237781"/>
                      <a:pt x="32374" y="244395"/>
                    </a:cubicBezTo>
                    <a:cubicBezTo>
                      <a:pt x="69155" y="276343"/>
                      <a:pt x="120877" y="284654"/>
                      <a:pt x="165815" y="265839"/>
                    </a:cubicBezTo>
                    <a:cubicBezTo>
                      <a:pt x="210754" y="247024"/>
                      <a:pt x="241125" y="204341"/>
                      <a:pt x="244172" y="155718"/>
                    </a:cubicBezTo>
                    <a:cubicBezTo>
                      <a:pt x="247219" y="107095"/>
                      <a:pt x="222414" y="60954"/>
                      <a:pt x="180176" y="36676"/>
                    </a:cubicBezTo>
                    <a:cubicBezTo>
                      <a:pt x="171436" y="31654"/>
                      <a:pt x="168420" y="20498"/>
                      <a:pt x="173440" y="11756"/>
                    </a:cubicBezTo>
                    <a:close/>
                  </a:path>
                </a:pathLst>
              </a:custGeom>
              <a:solidFill>
                <a:srgbClr val="9B5DE5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49312" y="3482975"/>
                <a:ext cx="36512" cy="110052"/>
              </a:xfrm>
              <a:custGeom>
                <a:avLst/>
                <a:gdLst/>
                <a:ahLst/>
                <a:cxnLst/>
                <a:rect l="l" t="t" r="r" b="b"/>
                <a:pathLst>
                  <a:path w="36512" h="110052">
                    <a:moveTo>
                      <a:pt x="18256" y="0"/>
                    </a:moveTo>
                    <a:cubicBezTo>
                      <a:pt x="27512" y="1"/>
                      <a:pt x="35302" y="6928"/>
                      <a:pt x="36385" y="16120"/>
                    </a:cubicBezTo>
                    <a:lnTo>
                      <a:pt x="36512" y="18256"/>
                    </a:lnTo>
                    <a:lnTo>
                      <a:pt x="36512" y="91281"/>
                    </a:lnTo>
                    <a:cubicBezTo>
                      <a:pt x="36502" y="100941"/>
                      <a:pt x="28969" y="108920"/>
                      <a:pt x="19326" y="109486"/>
                    </a:cubicBezTo>
                    <a:cubicBezTo>
                      <a:pt x="9683" y="110052"/>
                      <a:pt x="1269" y="103009"/>
                      <a:pt x="128" y="93417"/>
                    </a:cubicBezTo>
                    <a:lnTo>
                      <a:pt x="0" y="91281"/>
                    </a:lnTo>
                    <a:lnTo>
                      <a:pt x="0" y="18256"/>
                    </a:lnTo>
                    <a:cubicBezTo>
                      <a:pt x="0" y="8174"/>
                      <a:pt x="8174" y="0"/>
                      <a:pt x="18256" y="0"/>
                    </a:cubicBezTo>
                    <a:close/>
                  </a:path>
                </a:pathLst>
              </a:custGeom>
              <a:solidFill>
                <a:srgbClr val="9B5DE5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75773" y="3556000"/>
                <a:ext cx="183591" cy="36513"/>
              </a:xfrm>
              <a:custGeom>
                <a:avLst/>
                <a:gdLst/>
                <a:ahLst/>
                <a:cxnLst/>
                <a:rect l="l" t="t" r="r" b="b"/>
                <a:pathLst>
                  <a:path w="183591" h="36513">
                    <a:moveTo>
                      <a:pt x="164821" y="0"/>
                    </a:moveTo>
                    <a:cubicBezTo>
                      <a:pt x="174480" y="11"/>
                      <a:pt x="182459" y="7544"/>
                      <a:pt x="183025" y="17186"/>
                    </a:cubicBezTo>
                    <a:cubicBezTo>
                      <a:pt x="183591" y="26829"/>
                      <a:pt x="176548" y="35244"/>
                      <a:pt x="166957" y="36385"/>
                    </a:cubicBezTo>
                    <a:lnTo>
                      <a:pt x="164821" y="36513"/>
                    </a:lnTo>
                    <a:lnTo>
                      <a:pt x="18771" y="36513"/>
                    </a:lnTo>
                    <a:cubicBezTo>
                      <a:pt x="9111" y="36502"/>
                      <a:pt x="1132" y="28969"/>
                      <a:pt x="566" y="19326"/>
                    </a:cubicBezTo>
                    <a:cubicBezTo>
                      <a:pt x="0" y="9683"/>
                      <a:pt x="7043" y="1269"/>
                      <a:pt x="16635" y="128"/>
                    </a:cubicBezTo>
                    <a:lnTo>
                      <a:pt x="18771" y="0"/>
                    </a:lnTo>
                    <a:lnTo>
                      <a:pt x="164821" y="0"/>
                    </a:lnTo>
                    <a:close/>
                  </a:path>
                </a:pathLst>
              </a:custGeom>
              <a:solidFill>
                <a:srgbClr val="9B5DE5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1263015" y="3215640"/>
              <a:ext cx="225399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被反复致敬与引用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69682" y="3539014"/>
              <a:ext cx="3011805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无数电影、综艺、网络文化竞相致敬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09643" y="4168140"/>
            <a:ext cx="3359437" cy="582454"/>
            <a:chOff x="709643" y="4168140"/>
            <a:chExt cx="3359437" cy="582454"/>
          </a:xfrm>
        </p:grpSpPr>
        <p:grpSp>
          <p:nvGrpSpPr>
            <p:cNvPr id="28" name="Group 28"/>
            <p:cNvGrpSpPr/>
            <p:nvPr/>
          </p:nvGrpSpPr>
          <p:grpSpPr>
            <a:xfrm>
              <a:off x="709643" y="4179888"/>
              <a:ext cx="352177" cy="363814"/>
              <a:chOff x="709643" y="4179888"/>
              <a:chExt cx="352177" cy="36381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896158" y="4398652"/>
                <a:ext cx="165662" cy="145050"/>
              </a:xfrm>
              <a:custGeom>
                <a:avLst/>
                <a:gdLst/>
                <a:ahLst/>
                <a:cxnLst/>
                <a:rect l="l" t="t" r="r" b="b"/>
                <a:pathLst>
                  <a:path w="165662" h="145050">
                    <a:moveTo>
                      <a:pt x="126516" y="0"/>
                    </a:moveTo>
                    <a:lnTo>
                      <a:pt x="162408" y="62181"/>
                    </a:lnTo>
                    <a:cubicBezTo>
                      <a:pt x="165406" y="67378"/>
                      <a:pt x="165662" y="73715"/>
                      <a:pt x="163093" y="79137"/>
                    </a:cubicBezTo>
                    <a:cubicBezTo>
                      <a:pt x="160524" y="84559"/>
                      <a:pt x="155458" y="88375"/>
                      <a:pt x="149537" y="89346"/>
                    </a:cubicBezTo>
                    <a:lnTo>
                      <a:pt x="147474" y="89547"/>
                    </a:lnTo>
                    <a:lnTo>
                      <a:pt x="145429" y="89529"/>
                    </a:lnTo>
                    <a:lnTo>
                      <a:pt x="91884" y="86060"/>
                    </a:lnTo>
                    <a:lnTo>
                      <a:pt x="68096" y="134183"/>
                    </a:lnTo>
                    <a:cubicBezTo>
                      <a:pt x="65476" y="139470"/>
                      <a:pt x="60464" y="143167"/>
                      <a:pt x="54639" y="144109"/>
                    </a:cubicBezTo>
                    <a:cubicBezTo>
                      <a:pt x="48814" y="145050"/>
                      <a:pt x="42893" y="143122"/>
                      <a:pt x="38740" y="138930"/>
                    </a:cubicBezTo>
                    <a:lnTo>
                      <a:pt x="37243" y="137214"/>
                    </a:lnTo>
                    <a:lnTo>
                      <a:pt x="35928" y="135206"/>
                    </a:lnTo>
                    <a:lnTo>
                      <a:pt x="0" y="73007"/>
                    </a:lnTo>
                    <a:cubicBezTo>
                      <a:pt x="51270" y="69802"/>
                      <a:pt x="98086" y="42787"/>
                      <a:pt x="126516" y="0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09643" y="4398634"/>
                <a:ext cx="165776" cy="144868"/>
              </a:xfrm>
              <a:custGeom>
                <a:avLst/>
                <a:gdLst/>
                <a:ahLst/>
                <a:cxnLst/>
                <a:rect l="l" t="t" r="r" b="b"/>
                <a:pathLst>
                  <a:path w="165776" h="144868">
                    <a:moveTo>
                      <a:pt x="165776" y="73025"/>
                    </a:moveTo>
                    <a:lnTo>
                      <a:pt x="129884" y="135242"/>
                    </a:lnTo>
                    <a:cubicBezTo>
                      <a:pt x="126933" y="140356"/>
                      <a:pt x="121693" y="143730"/>
                      <a:pt x="115816" y="144299"/>
                    </a:cubicBezTo>
                    <a:cubicBezTo>
                      <a:pt x="109939" y="144868"/>
                      <a:pt x="104149" y="142562"/>
                      <a:pt x="100272" y="138109"/>
                    </a:cubicBezTo>
                    <a:lnTo>
                      <a:pt x="98885" y="136283"/>
                    </a:lnTo>
                    <a:lnTo>
                      <a:pt x="97716" y="134202"/>
                    </a:lnTo>
                    <a:lnTo>
                      <a:pt x="73910" y="86096"/>
                    </a:lnTo>
                    <a:lnTo>
                      <a:pt x="20401" y="89565"/>
                    </a:lnTo>
                    <a:cubicBezTo>
                      <a:pt x="14418" y="89950"/>
                      <a:pt x="8627" y="87376"/>
                      <a:pt x="4904" y="82676"/>
                    </a:cubicBezTo>
                    <a:cubicBezTo>
                      <a:pt x="1181" y="77977"/>
                      <a:pt x="0" y="71751"/>
                      <a:pt x="1743" y="66015"/>
                    </a:cubicBezTo>
                    <a:lnTo>
                      <a:pt x="2474" y="64061"/>
                    </a:lnTo>
                    <a:lnTo>
                      <a:pt x="3386" y="62236"/>
                    </a:lnTo>
                    <a:lnTo>
                      <a:pt x="39315" y="0"/>
                    </a:lnTo>
                    <a:cubicBezTo>
                      <a:pt x="67725" y="42786"/>
                      <a:pt x="114518" y="69813"/>
                      <a:pt x="165776" y="73043"/>
                    </a:cubicBez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58030" y="4179888"/>
                <a:ext cx="255590" cy="255697"/>
              </a:xfrm>
              <a:custGeom>
                <a:avLst/>
                <a:gdLst/>
                <a:ahLst/>
                <a:cxnLst/>
                <a:rect l="l" t="t" r="r" b="b"/>
                <a:pathLst>
                  <a:path w="255590" h="255697">
                    <a:moveTo>
                      <a:pt x="127795" y="0"/>
                    </a:moveTo>
                    <a:lnTo>
                      <a:pt x="132176" y="73"/>
                    </a:lnTo>
                    <a:cubicBezTo>
                      <a:pt x="201010" y="2434"/>
                      <a:pt x="255590" y="58920"/>
                      <a:pt x="255589" y="127794"/>
                    </a:cubicBezTo>
                    <a:lnTo>
                      <a:pt x="255534" y="131317"/>
                    </a:lnTo>
                    <a:lnTo>
                      <a:pt x="255406" y="134822"/>
                    </a:lnTo>
                    <a:lnTo>
                      <a:pt x="255077" y="139295"/>
                    </a:lnTo>
                    <a:lnTo>
                      <a:pt x="254603" y="143713"/>
                    </a:lnTo>
                    <a:lnTo>
                      <a:pt x="254165" y="146963"/>
                    </a:lnTo>
                    <a:cubicBezTo>
                      <a:pt x="252963" y="154843"/>
                      <a:pt x="251026" y="162593"/>
                      <a:pt x="248377" y="170112"/>
                    </a:cubicBezTo>
                    <a:lnTo>
                      <a:pt x="246260" y="175735"/>
                    </a:lnTo>
                    <a:lnTo>
                      <a:pt x="243466" y="182088"/>
                    </a:lnTo>
                    <a:cubicBezTo>
                      <a:pt x="222366" y="227037"/>
                      <a:pt x="177141" y="255697"/>
                      <a:pt x="127486" y="255587"/>
                    </a:cubicBezTo>
                    <a:cubicBezTo>
                      <a:pt x="77831" y="255478"/>
                      <a:pt x="32733" y="226619"/>
                      <a:pt x="11831" y="181577"/>
                    </a:cubicBezTo>
                    <a:lnTo>
                      <a:pt x="9458" y="176155"/>
                    </a:lnTo>
                    <a:lnTo>
                      <a:pt x="8509" y="173726"/>
                    </a:lnTo>
                    <a:lnTo>
                      <a:pt x="7048" y="169765"/>
                    </a:lnTo>
                    <a:lnTo>
                      <a:pt x="5314" y="164398"/>
                    </a:lnTo>
                    <a:cubicBezTo>
                      <a:pt x="4694" y="162319"/>
                      <a:pt x="4128" y="160225"/>
                      <a:pt x="3616" y="158117"/>
                    </a:cubicBezTo>
                    <a:lnTo>
                      <a:pt x="2520" y="153170"/>
                    </a:lnTo>
                    <a:lnTo>
                      <a:pt x="1626" y="148222"/>
                    </a:lnTo>
                    <a:lnTo>
                      <a:pt x="1261" y="145685"/>
                    </a:lnTo>
                    <a:lnTo>
                      <a:pt x="549" y="139788"/>
                    </a:lnTo>
                    <a:lnTo>
                      <a:pt x="111" y="133125"/>
                    </a:lnTo>
                    <a:lnTo>
                      <a:pt x="1" y="127794"/>
                    </a:lnTo>
                    <a:cubicBezTo>
                      <a:pt x="0" y="58920"/>
                      <a:pt x="54580" y="2434"/>
                      <a:pt x="123413" y="73"/>
                    </a:cubicBezTo>
                    <a:lnTo>
                      <a:pt x="127795" y="0"/>
                    </a:lnTo>
                    <a:close/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1263015" y="4168140"/>
              <a:ext cx="2806065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周星驰导演生涯代表作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69682" y="4491514"/>
              <a:ext cx="189452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奠定其喜剧天王的地位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8031" y="5120640"/>
            <a:ext cx="2964815" cy="582454"/>
            <a:chOff x="758031" y="5120640"/>
            <a:chExt cx="2964815" cy="582454"/>
          </a:xfrm>
        </p:grpSpPr>
        <p:sp>
          <p:nvSpPr>
            <p:cNvPr id="32" name="Freeform 32"/>
            <p:cNvSpPr/>
            <p:nvPr/>
          </p:nvSpPr>
          <p:spPr>
            <a:xfrm>
              <a:off x="758031" y="5132388"/>
              <a:ext cx="255589" cy="366146"/>
            </a:xfrm>
            <a:custGeom>
              <a:avLst/>
              <a:gdLst/>
              <a:ahLst/>
              <a:cxnLst/>
              <a:rect l="l" t="t" r="r" b="b"/>
              <a:pathLst>
                <a:path w="255589" h="366146">
                  <a:moveTo>
                    <a:pt x="164306" y="0"/>
                  </a:moveTo>
                  <a:cubicBezTo>
                    <a:pt x="214719" y="0"/>
                    <a:pt x="255588" y="40868"/>
                    <a:pt x="255588" y="91281"/>
                  </a:cubicBezTo>
                  <a:lnTo>
                    <a:pt x="255588" y="346869"/>
                  </a:lnTo>
                  <a:cubicBezTo>
                    <a:pt x="255589" y="353603"/>
                    <a:pt x="251882" y="359791"/>
                    <a:pt x="245944" y="362968"/>
                  </a:cubicBezTo>
                  <a:cubicBezTo>
                    <a:pt x="240006" y="366146"/>
                    <a:pt x="232801" y="365796"/>
                    <a:pt x="227199" y="362058"/>
                  </a:cubicBezTo>
                  <a:lnTo>
                    <a:pt x="127794" y="295788"/>
                  </a:lnTo>
                  <a:lnTo>
                    <a:pt x="28407" y="362058"/>
                  </a:lnTo>
                  <a:cubicBezTo>
                    <a:pt x="23108" y="365604"/>
                    <a:pt x="16344" y="366129"/>
                    <a:pt x="10562" y="363443"/>
                  </a:cubicBezTo>
                  <a:cubicBezTo>
                    <a:pt x="4780" y="360757"/>
                    <a:pt x="818" y="355249"/>
                    <a:pt x="110" y="348913"/>
                  </a:cubicBezTo>
                  <a:lnTo>
                    <a:pt x="0" y="346869"/>
                  </a:lnTo>
                  <a:lnTo>
                    <a:pt x="0" y="91281"/>
                  </a:lnTo>
                  <a:cubicBezTo>
                    <a:pt x="0" y="40868"/>
                    <a:pt x="40868" y="0"/>
                    <a:pt x="91281" y="0"/>
                  </a:cubicBezTo>
                  <a:lnTo>
                    <a:pt x="164306" y="0"/>
                  </a:lnTo>
                  <a:close/>
                </a:path>
              </a:pathLst>
            </a:custGeom>
            <a:solidFill>
              <a:srgbClr val="E63946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263015" y="5120640"/>
              <a:ext cx="225399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一代人的青春记忆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269682" y="5444014"/>
              <a:ext cx="2453164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豆瓣高分，网络时代再度翻红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858000" y="1285875"/>
            <a:ext cx="4762500" cy="4953000"/>
            <a:chOff x="6858000" y="1285875"/>
            <a:chExt cx="4762500" cy="4953000"/>
          </a:xfrm>
        </p:grpSpPr>
        <p:sp>
          <p:nvSpPr>
            <p:cNvPr id="36" name="Rectangle 36"/>
            <p:cNvSpPr/>
            <p:nvPr/>
          </p:nvSpPr>
          <p:spPr>
            <a:xfrm>
              <a:off x="6858000" y="1285875"/>
              <a:ext cx="4762500" cy="4953000"/>
            </a:xfrm>
            <a:prstGeom prst="roundRect">
              <a:avLst>
                <a:gd name="adj" fmla="val 3200"/>
              </a:avLst>
            </a:prstGeom>
            <a:solidFill>
              <a:srgbClr val="2A1B3E"/>
            </a:solidFill>
            <a:ln w="9525">
              <a:solidFill>
                <a:srgbClr val="3A2A55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197090" y="1405890"/>
              <a:ext cx="918824" cy="670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gradFill>
                    <a:gsLst>
                      <a:gs pos="0">
                        <a:srgbClr val="F0B429"/>
                      </a:gs>
                      <a:gs pos="100000">
                        <a:srgbClr val="E63946"/>
                      </a:gs>
                    </a:gsLst>
                    <a:lin ang="0" scaled="1"/>
                  </a:gradFill>
                  <a:latin typeface="Arial"/>
                  <a:ea typeface="Microsoft YaHei"/>
                  <a:cs typeface="Arial"/>
                </a:rPr>
                <a:t>9.0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222808" y="1938814"/>
              <a:ext cx="189452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豆瓣评分（大圣娶亲）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7239000" y="2305050"/>
              <a:ext cx="4000500" cy="28575"/>
            </a:xfrm>
            <a:prstGeom prst="rect">
              <a:avLst/>
            </a:prstGeom>
            <a:solidFill>
              <a:srgbClr val="3A2A55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218045" y="2584132"/>
              <a:ext cx="180048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30+ 年经久不衰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222808" y="2929414"/>
              <a:ext cx="226695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从被质疑到封神，历久弥新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7239000" y="3314700"/>
              <a:ext cx="4000500" cy="28575"/>
            </a:xfrm>
            <a:prstGeom prst="rect">
              <a:avLst/>
            </a:prstGeom>
            <a:solidFill>
              <a:srgbClr val="3A2A55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7218045" y="3593782"/>
              <a:ext cx="257222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从票房失利到文化符号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222808" y="3939064"/>
              <a:ext cx="1335881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时间证明了一切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58165" y="6554152"/>
            <a:ext cx="11075670" cy="213360"/>
            <a:chOff x="558165" y="6554152"/>
            <a:chExt cx="11075670" cy="213360"/>
          </a:xfrm>
        </p:grpSpPr>
        <p:sp>
          <p:nvSpPr>
            <p:cNvPr id="46" name="TextBox 46"/>
            <p:cNvSpPr txBox="1"/>
            <p:nvPr/>
          </p:nvSpPr>
          <p:spPr>
            <a:xfrm>
              <a:off x="558165" y="655415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大话西游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093434" y="6554152"/>
              <a:ext cx="54040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07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4" grpId="0"/>
      <p:bldP spid="31" grpId="0"/>
      <p:bldP spid="35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-1047750"/>
            <a:ext cx="12477750" cy="8858250"/>
            <a:chOff x="0" y="-1047750"/>
            <a:chExt cx="12477750" cy="885825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026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76200"/>
            </a:xfrm>
            <a:prstGeom prst="rect">
              <a:avLst/>
            </a:prstGeom>
            <a:solidFill>
              <a:srgbClr val="2A1B3E"/>
            </a:solidFill>
            <a:ln>
              <a:noFill/>
            </a:ln>
          </p:spPr>
        </p:sp>
        <p:sp>
          <p:nvSpPr>
            <p:cNvPr id="4" name="Ellipse 4"/>
            <p:cNvSpPr/>
            <p:nvPr/>
          </p:nvSpPr>
          <p:spPr>
            <a:xfrm>
              <a:off x="7524750" y="-1047750"/>
              <a:ext cx="4953000" cy="4953000"/>
            </a:xfrm>
            <a:prstGeom prst="ellipse">
              <a:avLst/>
            </a:prstGeom>
            <a:solidFill>
              <a:srgbClr val="9B5DE5">
                <a:alpha val="10000"/>
              </a:srgbClr>
            </a:solidFill>
            <a:ln>
              <a:noFill/>
            </a:ln>
          </p:spPr>
        </p:sp>
        <p:sp>
          <p:nvSpPr>
            <p:cNvPr id="5" name="Ellipse 5"/>
            <p:cNvSpPr/>
            <p:nvPr/>
          </p:nvSpPr>
          <p:spPr>
            <a:xfrm>
              <a:off x="190500" y="4000500"/>
              <a:ext cx="3810000" cy="3810000"/>
            </a:xfrm>
            <a:prstGeom prst="ellipse">
              <a:avLst/>
            </a:prstGeom>
            <a:solidFill>
              <a:srgbClr val="F0B429">
                <a:alpha val="6000"/>
              </a:srgbClr>
            </a:solidFill>
            <a:ln>
              <a:noFill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4476750" y="1667939"/>
            <a:ext cx="3238500" cy="551386"/>
            <a:chOff x="4476750" y="1667939"/>
            <a:chExt cx="3238500" cy="551386"/>
          </a:xfrm>
        </p:grpSpPr>
        <p:grpSp>
          <p:nvGrpSpPr>
            <p:cNvPr id="10" name="Group 10"/>
            <p:cNvGrpSpPr/>
            <p:nvPr/>
          </p:nvGrpSpPr>
          <p:grpSpPr>
            <a:xfrm>
              <a:off x="5745433" y="1667939"/>
              <a:ext cx="359028" cy="340771"/>
              <a:chOff x="5745433" y="1667939"/>
              <a:chExt cx="359028" cy="34077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5988844" y="1887014"/>
                <a:ext cx="115617" cy="121696"/>
              </a:xfrm>
              <a:custGeom>
                <a:avLst/>
                <a:gdLst/>
                <a:ahLst/>
                <a:cxnLst/>
                <a:rect l="l" t="t" r="r" b="b"/>
                <a:pathLst>
                  <a:path w="115617" h="121696">
                    <a:moveTo>
                      <a:pt x="18256" y="79104"/>
                    </a:moveTo>
                    <a:cubicBezTo>
                      <a:pt x="8174" y="79104"/>
                      <a:pt x="0" y="70931"/>
                      <a:pt x="0" y="60848"/>
                    </a:cubicBezTo>
                    <a:cubicBezTo>
                      <a:pt x="0" y="50765"/>
                      <a:pt x="8174" y="42592"/>
                      <a:pt x="18256" y="42592"/>
                    </a:cubicBezTo>
                    <a:cubicBezTo>
                      <a:pt x="28339" y="42592"/>
                      <a:pt x="36513" y="34418"/>
                      <a:pt x="36513" y="24336"/>
                    </a:cubicBezTo>
                    <a:cubicBezTo>
                      <a:pt x="36513" y="0"/>
                      <a:pt x="73025" y="0"/>
                      <a:pt x="73025" y="24336"/>
                    </a:cubicBezTo>
                    <a:cubicBezTo>
                      <a:pt x="73025" y="34418"/>
                      <a:pt x="81199" y="42592"/>
                      <a:pt x="91281" y="42592"/>
                    </a:cubicBezTo>
                    <a:cubicBezTo>
                      <a:pt x="115617" y="42592"/>
                      <a:pt x="115617" y="79104"/>
                      <a:pt x="91281" y="79104"/>
                    </a:cubicBezTo>
                    <a:cubicBezTo>
                      <a:pt x="81199" y="79104"/>
                      <a:pt x="73025" y="87278"/>
                      <a:pt x="73025" y="97361"/>
                    </a:cubicBezTo>
                    <a:cubicBezTo>
                      <a:pt x="73025" y="121696"/>
                      <a:pt x="36513" y="121696"/>
                      <a:pt x="36513" y="97361"/>
                    </a:cubicBezTo>
                    <a:cubicBezTo>
                      <a:pt x="36513" y="87278"/>
                      <a:pt x="28339" y="79104"/>
                      <a:pt x="18256" y="79104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5745433" y="1704452"/>
                <a:ext cx="267746" cy="261667"/>
              </a:xfrm>
              <a:custGeom>
                <a:avLst/>
                <a:gdLst/>
                <a:ahLst/>
                <a:cxnLst/>
                <a:rect l="l" t="t" r="r" b="b"/>
                <a:pathLst>
                  <a:path w="267746" h="261667">
                    <a:moveTo>
                      <a:pt x="24336" y="115617"/>
                    </a:moveTo>
                    <a:cubicBezTo>
                      <a:pt x="74749" y="115617"/>
                      <a:pt x="115617" y="74749"/>
                      <a:pt x="115617" y="24336"/>
                    </a:cubicBezTo>
                    <a:cubicBezTo>
                      <a:pt x="115617" y="0"/>
                      <a:pt x="152129" y="0"/>
                      <a:pt x="152129" y="24336"/>
                    </a:cubicBezTo>
                    <a:cubicBezTo>
                      <a:pt x="152129" y="74749"/>
                      <a:pt x="192997" y="115617"/>
                      <a:pt x="243411" y="115617"/>
                    </a:cubicBezTo>
                    <a:cubicBezTo>
                      <a:pt x="267746" y="115617"/>
                      <a:pt x="267746" y="152129"/>
                      <a:pt x="243411" y="152129"/>
                    </a:cubicBezTo>
                    <a:cubicBezTo>
                      <a:pt x="192997" y="152129"/>
                      <a:pt x="152129" y="192997"/>
                      <a:pt x="152129" y="243411"/>
                    </a:cubicBezTo>
                    <a:cubicBezTo>
                      <a:pt x="152129" y="253493"/>
                      <a:pt x="143956" y="261667"/>
                      <a:pt x="133873" y="261667"/>
                    </a:cubicBezTo>
                    <a:cubicBezTo>
                      <a:pt x="123790" y="261667"/>
                      <a:pt x="115617" y="253493"/>
                      <a:pt x="115617" y="243411"/>
                    </a:cubicBezTo>
                    <a:cubicBezTo>
                      <a:pt x="115617" y="192997"/>
                      <a:pt x="74749" y="152129"/>
                      <a:pt x="24336" y="152129"/>
                    </a:cubicBezTo>
                    <a:cubicBezTo>
                      <a:pt x="0" y="152129"/>
                      <a:pt x="0" y="115617"/>
                      <a:pt x="24336" y="115617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5988844" y="1667939"/>
                <a:ext cx="115617" cy="121696"/>
              </a:xfrm>
              <a:custGeom>
                <a:avLst/>
                <a:gdLst/>
                <a:ahLst/>
                <a:cxnLst/>
                <a:rect l="l" t="t" r="r" b="b"/>
                <a:pathLst>
                  <a:path w="115617" h="121696">
                    <a:moveTo>
                      <a:pt x="18256" y="79104"/>
                    </a:moveTo>
                    <a:cubicBezTo>
                      <a:pt x="8174" y="79104"/>
                      <a:pt x="0" y="70931"/>
                      <a:pt x="0" y="60848"/>
                    </a:cubicBezTo>
                    <a:cubicBezTo>
                      <a:pt x="0" y="50765"/>
                      <a:pt x="8174" y="42592"/>
                      <a:pt x="18256" y="42592"/>
                    </a:cubicBezTo>
                    <a:cubicBezTo>
                      <a:pt x="28339" y="42592"/>
                      <a:pt x="36513" y="34418"/>
                      <a:pt x="36513" y="24336"/>
                    </a:cubicBezTo>
                    <a:cubicBezTo>
                      <a:pt x="36513" y="0"/>
                      <a:pt x="73025" y="0"/>
                      <a:pt x="73025" y="24336"/>
                    </a:cubicBezTo>
                    <a:cubicBezTo>
                      <a:pt x="73025" y="34418"/>
                      <a:pt x="81199" y="42592"/>
                      <a:pt x="91281" y="42592"/>
                    </a:cubicBezTo>
                    <a:cubicBezTo>
                      <a:pt x="115617" y="42592"/>
                      <a:pt x="115617" y="79104"/>
                      <a:pt x="91281" y="79104"/>
                    </a:cubicBezTo>
                    <a:cubicBezTo>
                      <a:pt x="81199" y="79104"/>
                      <a:pt x="73025" y="87278"/>
                      <a:pt x="73025" y="97361"/>
                    </a:cubicBezTo>
                    <a:cubicBezTo>
                      <a:pt x="73025" y="121696"/>
                      <a:pt x="36513" y="121696"/>
                      <a:pt x="36513" y="97361"/>
                    </a:cubicBezTo>
                    <a:cubicBezTo>
                      <a:pt x="36513" y="87278"/>
                      <a:pt x="28339" y="79104"/>
                      <a:pt x="18256" y="79104"/>
                    </a:cubicBezTo>
                  </a:path>
                </a:pathLst>
              </a:custGeom>
              <a:solidFill>
                <a:srgbClr val="F0B429"/>
              </a:solidFill>
              <a:ln>
                <a:noFill/>
              </a:ln>
            </p:spPr>
          </p:sp>
        </p:grpSp>
        <p:sp>
          <p:nvSpPr>
            <p:cNvPr id="11" name="Rectangle 11"/>
            <p:cNvSpPr/>
            <p:nvPr/>
          </p:nvSpPr>
          <p:spPr>
            <a:xfrm>
              <a:off x="4476750" y="2190750"/>
              <a:ext cx="3238500" cy="28575"/>
            </a:xfrm>
            <a:prstGeom prst="rect">
              <a:avLst/>
            </a:prstGeom>
            <a:solidFill>
              <a:srgbClr val="F0B429">
                <a:alpha val="60000"/>
              </a:srgbClr>
            </a:soli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000054" y="2526030"/>
            <a:ext cx="2191893" cy="1341120"/>
            <a:chOff x="5000054" y="2526030"/>
            <a:chExt cx="2191893" cy="1341120"/>
          </a:xfrm>
        </p:grpSpPr>
        <p:sp>
          <p:nvSpPr>
            <p:cNvPr id="13" name="TextBox 13"/>
            <p:cNvSpPr txBox="1"/>
            <p:nvPr/>
          </p:nvSpPr>
          <p:spPr>
            <a:xfrm>
              <a:off x="5000054" y="2526030"/>
              <a:ext cx="2191893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600" b="1" dirty="0">
                  <a:gradFill>
                    <a:gsLst>
                      <a:gs pos="0">
                        <a:srgbClr val="F0B429"/>
                      </a:gs>
                      <a:gs pos="100000">
                        <a:srgbClr val="E63946"/>
                      </a:gs>
                    </a:gsLst>
                    <a:lin ang="0" scaled="1"/>
                  </a:gradFill>
                  <a:latin typeface="Times New Roman"/>
                  <a:ea typeface="KaiTi"/>
                  <a:cs typeface="Times New Roman"/>
                </a:rPr>
                <a:t>结语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462338" y="3773805"/>
            <a:ext cx="5267325" cy="426720"/>
            <a:chOff x="3462338" y="3773805"/>
            <a:chExt cx="5267325" cy="426720"/>
          </a:xfrm>
        </p:grpSpPr>
        <p:sp>
          <p:nvSpPr>
            <p:cNvPr id="15" name="TextBox 15"/>
            <p:cNvSpPr txBox="1"/>
            <p:nvPr/>
          </p:nvSpPr>
          <p:spPr>
            <a:xfrm>
              <a:off x="3462338" y="3773805"/>
              <a:ext cx="5267325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5F1E6"/>
                  </a:solidFill>
                  <a:latin typeface="Arial"/>
                  <a:ea typeface="Microsoft YaHei"/>
                  <a:cs typeface="Arial"/>
                </a:rPr>
                <a:t>一部讲爱情、讲成长的经典，历久弥新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462082" y="4483418"/>
            <a:ext cx="3267837" cy="274320"/>
            <a:chOff x="4462082" y="4483418"/>
            <a:chExt cx="3267837" cy="274320"/>
          </a:xfrm>
        </p:grpSpPr>
        <p:sp>
          <p:nvSpPr>
            <p:cNvPr id="17" name="TextBox 17"/>
            <p:cNvSpPr txBox="1"/>
            <p:nvPr/>
          </p:nvSpPr>
          <p:spPr>
            <a:xfrm>
              <a:off x="4462082" y="4483418"/>
              <a:ext cx="326783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C9BFD8"/>
                  </a:solidFill>
                  <a:latin typeface="Arial"/>
                  <a:ea typeface="Microsoft YaHei"/>
                  <a:cs typeface="Arial"/>
                </a:rPr>
                <a:t>《大话西游》—— 献给那些放不下的人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364480" y="5265420"/>
            <a:ext cx="1463040" cy="1025842"/>
            <a:chOff x="5364480" y="5265420"/>
            <a:chExt cx="1463040" cy="1025842"/>
          </a:xfrm>
        </p:grpSpPr>
        <p:sp>
          <p:nvSpPr>
            <p:cNvPr id="19" name="TextBox 19"/>
            <p:cNvSpPr txBox="1"/>
            <p:nvPr/>
          </p:nvSpPr>
          <p:spPr>
            <a:xfrm>
              <a:off x="5364480" y="5265420"/>
              <a:ext cx="1463040" cy="487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rgbClr val="E63946"/>
                  </a:solidFill>
                  <a:latin typeface="Times New Roman"/>
                  <a:ea typeface="KaiTi"/>
                  <a:cs typeface="Times New Roman"/>
                </a:rPr>
                <a:t>谢谢观看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519095" y="6077902"/>
              <a:ext cx="115381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8A7FA0"/>
                  </a:solidFill>
                  <a:latin typeface="Arial"/>
                  <a:ea typeface="Microsoft YaHei"/>
                  <a:cs typeface="Arial"/>
                </a:rPr>
                <a:t>大话西游 · 2026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