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大家好，我是来自南山实验教育集团荔林小学三(7)班的邓缇芷。今天我想向大家展示，为什么我值得被评为"最美少年"中的智慧好少年。请跟随我的讲述，一起走进我的校园生活与成长故事。</a:t>
            </a:r>
            <a:endParaRPr 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首先，请允许我简单介绍一下自己。我是一名热爱学习、成绩优异的学生，始终保持着对知识的渴望和对探索的热情。在学校里，我是大队部校广播站的一员，还喜欢舞蹈，曾在校庆活动中担任重要角色。我深知，一名优秀的少年不仅要才华出众，更要有良好的品德。日常生活中，我尊重师长、团结同学、乐于助人，经常帮助身边需要帮助的人。</a:t>
            </a:r>
            <a:endParaRPr 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在成长的道路上，我也收获了许多荣誉。我曾在粤港澳校园朗诵艺术节的英文朗诵大赛总决赛中荣获金奖，也获得了英孚全国英语一百强"星三好"的称号。在第24届校园英语节"中国故事世界说"演讲比赛中，我拿到了最佳口语奖，还在"外教社杯"英语整本书阅读测评活动中荣获一等奖和最佳创新奖。此外，我在校首届科技体育节的200米和100米项目中都取得了第六名的好成绩，连续三年获得"荔美标兵"和"最美三好学生"的荣誉。</a:t>
            </a:r>
            <a:endParaRPr 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些成绩背后，是我在德智体美劳各个方面的全面发展。在智慧学习上，我成绩名列前茅、热爱探索；在语言表达上，我斩获多项英语与演讲大奖；在才艺体育上，我热爱舞蹈，也能在运动场上拼搏；而在品德品行上，我始终坚持尊重师长、团结同学、乐于助人。我相信，全面发展才能真正成就一个阳光向上的最美少年。</a:t>
            </a:r>
            <a:endParaRPr 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后，我想用一句话来总结我的心声：只有德才兼备，才能成为真正的"最美少年"。感谢各位评委和老师的关注与支持。我是邓缇芷，来自荔林小学三(7)班，希望大家认可我、支持我，让我能继续在成长的道路上发光发热。谢谢大家！</a:t>
            </a:r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E23B3B"/>
                </a:gs>
                <a:gs pos="100000">
                  <a:srgbClr val="F5A623"/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FFFFFF">
                    <a:alpha val="18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95250" y="-1619250"/>
            <a:ext cx="13335000" cy="8858250"/>
            <a:chOff x="95250" y="-1619250"/>
            <a:chExt cx="13335000" cy="8858250"/>
          </a:xfrm>
        </p:grpSpPr>
        <p:sp>
          <p:nvSpPr>
            <p:cNvPr id="5" name="Ellipse 5"/>
            <p:cNvSpPr/>
            <p:nvPr/>
          </p:nvSpPr>
          <p:spPr>
            <a:xfrm>
              <a:off x="8572500" y="-381000"/>
              <a:ext cx="3429000" cy="3429000"/>
            </a:xfrm>
            <a:prstGeom prst="ellipse">
              <a:avLst/>
            </a:prstGeom>
            <a:solidFill>
              <a:srgbClr val="FFFFFF">
                <a:alpha val="6000"/>
              </a:srgbClr>
            </a:solidFill>
            <a:ln>
              <a:noFill/>
            </a:ln>
          </p:spPr>
        </p:sp>
        <p:sp>
          <p:nvSpPr>
            <p:cNvPr id="6" name="Ellipse 6"/>
            <p:cNvSpPr/>
            <p:nvPr/>
          </p:nvSpPr>
          <p:spPr>
            <a:xfrm>
              <a:off x="8477250" y="-1619250"/>
              <a:ext cx="4953000" cy="4953000"/>
            </a:xfrm>
            <a:prstGeom prst="ellipse">
              <a:avLst/>
            </a:prstGeom>
            <a:solidFill>
              <a:srgbClr val="FFFFFF">
                <a:alpha val="4000"/>
              </a:srgbClr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95250" y="4381500"/>
              <a:ext cx="2857500" cy="2857500"/>
            </a:xfrm>
            <a:prstGeom prst="ellipse">
              <a:avLst/>
            </a:prstGeom>
            <a:solidFill>
              <a:srgbClr val="FFFFFF">
                <a:alpha val="6000"/>
              </a:srgbClr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2023872" y="1098549"/>
              <a:ext cx="562991" cy="510215"/>
              <a:chOff x="2023872" y="1098549"/>
              <a:chExt cx="562991" cy="51021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2318512" y="1352550"/>
                <a:ext cx="268351" cy="256214"/>
              </a:xfrm>
              <a:custGeom>
                <a:avLst/>
                <a:gdLst/>
                <a:ahLst/>
                <a:cxnLst/>
                <a:rect l="l" t="t" r="r" b="b"/>
                <a:pathLst>
                  <a:path w="268351" h="256214">
                    <a:moveTo>
                      <a:pt x="130226" y="178"/>
                    </a:moveTo>
                    <a:cubicBezTo>
                      <a:pt x="118171" y="1418"/>
                      <a:pt x="107595" y="8753"/>
                      <a:pt x="102210" y="19609"/>
                    </a:cubicBezTo>
                    <a:lnTo>
                      <a:pt x="80493" y="63373"/>
                    </a:lnTo>
                    <a:lnTo>
                      <a:pt x="32055" y="70409"/>
                    </a:lnTo>
                    <a:cubicBezTo>
                      <a:pt x="18847" y="72238"/>
                      <a:pt x="7671" y="81585"/>
                      <a:pt x="3505" y="94386"/>
                    </a:cubicBezTo>
                    <a:lnTo>
                      <a:pt x="2540" y="97942"/>
                    </a:lnTo>
                    <a:cubicBezTo>
                      <a:pt x="0" y="109753"/>
                      <a:pt x="3708" y="122174"/>
                      <a:pt x="12522" y="130708"/>
                    </a:cubicBezTo>
                    <a:lnTo>
                      <a:pt x="47498" y="164668"/>
                    </a:lnTo>
                    <a:lnTo>
                      <a:pt x="39218" y="212725"/>
                    </a:lnTo>
                    <a:cubicBezTo>
                      <a:pt x="37003" y="225962"/>
                      <a:pt x="42468" y="239312"/>
                      <a:pt x="53328" y="247196"/>
                    </a:cubicBezTo>
                    <a:cubicBezTo>
                      <a:pt x="64189" y="255080"/>
                      <a:pt x="78575" y="256141"/>
                      <a:pt x="90475" y="249936"/>
                    </a:cubicBezTo>
                    <a:lnTo>
                      <a:pt x="133858" y="227203"/>
                    </a:lnTo>
                    <a:lnTo>
                      <a:pt x="177241" y="249961"/>
                    </a:lnTo>
                    <a:cubicBezTo>
                      <a:pt x="189118" y="256214"/>
                      <a:pt x="203515" y="255180"/>
                      <a:pt x="214376" y="247294"/>
                    </a:cubicBezTo>
                    <a:lnTo>
                      <a:pt x="217221" y="245008"/>
                    </a:lnTo>
                    <a:cubicBezTo>
                      <a:pt x="226278" y="236891"/>
                      <a:pt x="230520" y="224684"/>
                      <a:pt x="228448" y="212700"/>
                    </a:cubicBezTo>
                    <a:lnTo>
                      <a:pt x="220193" y="164668"/>
                    </a:lnTo>
                    <a:lnTo>
                      <a:pt x="255245" y="130658"/>
                    </a:lnTo>
                    <a:cubicBezTo>
                      <a:pt x="264897" y="121234"/>
                      <a:pt x="268351" y="107188"/>
                      <a:pt x="264185" y="94412"/>
                    </a:cubicBezTo>
                    <a:lnTo>
                      <a:pt x="262890" y="91008"/>
                    </a:lnTo>
                    <a:cubicBezTo>
                      <a:pt x="257947" y="79921"/>
                      <a:pt x="247653" y="72151"/>
                      <a:pt x="235636" y="70434"/>
                    </a:cubicBezTo>
                    <a:lnTo>
                      <a:pt x="187198" y="63373"/>
                    </a:lnTo>
                    <a:lnTo>
                      <a:pt x="165532" y="19634"/>
                    </a:lnTo>
                    <a:cubicBezTo>
                      <a:pt x="159555" y="7609"/>
                      <a:pt x="147286" y="4"/>
                      <a:pt x="133858" y="0"/>
                    </a:cubicBezTo>
                    <a:lnTo>
                      <a:pt x="130226" y="1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2023872" y="1352549"/>
                <a:ext cx="268376" cy="256214"/>
              </a:xfrm>
              <a:custGeom>
                <a:avLst/>
                <a:gdLst/>
                <a:ahLst/>
                <a:cxnLst/>
                <a:rect l="l" t="t" r="r" b="b"/>
                <a:pathLst>
                  <a:path w="268376" h="256214">
                    <a:moveTo>
                      <a:pt x="130226" y="179"/>
                    </a:moveTo>
                    <a:cubicBezTo>
                      <a:pt x="118171" y="1418"/>
                      <a:pt x="107595" y="8754"/>
                      <a:pt x="102210" y="19610"/>
                    </a:cubicBezTo>
                    <a:lnTo>
                      <a:pt x="80493" y="63374"/>
                    </a:lnTo>
                    <a:lnTo>
                      <a:pt x="32055" y="70410"/>
                    </a:lnTo>
                    <a:cubicBezTo>
                      <a:pt x="18847" y="72238"/>
                      <a:pt x="7671" y="81586"/>
                      <a:pt x="3505" y="94387"/>
                    </a:cubicBezTo>
                    <a:lnTo>
                      <a:pt x="2540" y="97943"/>
                    </a:lnTo>
                    <a:cubicBezTo>
                      <a:pt x="0" y="109754"/>
                      <a:pt x="3708" y="122175"/>
                      <a:pt x="12522" y="130709"/>
                    </a:cubicBezTo>
                    <a:lnTo>
                      <a:pt x="47498" y="164669"/>
                    </a:lnTo>
                    <a:lnTo>
                      <a:pt x="39218" y="212726"/>
                    </a:lnTo>
                    <a:cubicBezTo>
                      <a:pt x="37003" y="225962"/>
                      <a:pt x="42468" y="239312"/>
                      <a:pt x="53328" y="247197"/>
                    </a:cubicBezTo>
                    <a:cubicBezTo>
                      <a:pt x="64189" y="255081"/>
                      <a:pt x="78575" y="256142"/>
                      <a:pt x="90475" y="249937"/>
                    </a:cubicBezTo>
                    <a:lnTo>
                      <a:pt x="133858" y="227204"/>
                    </a:lnTo>
                    <a:lnTo>
                      <a:pt x="177241" y="249962"/>
                    </a:lnTo>
                    <a:cubicBezTo>
                      <a:pt x="189118" y="256214"/>
                      <a:pt x="203515" y="255180"/>
                      <a:pt x="214376" y="247295"/>
                    </a:cubicBezTo>
                    <a:lnTo>
                      <a:pt x="217221" y="245009"/>
                    </a:lnTo>
                    <a:cubicBezTo>
                      <a:pt x="226278" y="236892"/>
                      <a:pt x="230520" y="224685"/>
                      <a:pt x="228448" y="212700"/>
                    </a:cubicBezTo>
                    <a:lnTo>
                      <a:pt x="220218" y="164669"/>
                    </a:lnTo>
                    <a:lnTo>
                      <a:pt x="255270" y="130658"/>
                    </a:lnTo>
                    <a:cubicBezTo>
                      <a:pt x="264922" y="121235"/>
                      <a:pt x="268376" y="107189"/>
                      <a:pt x="264211" y="94413"/>
                    </a:cubicBezTo>
                    <a:lnTo>
                      <a:pt x="262915" y="91009"/>
                    </a:lnTo>
                    <a:cubicBezTo>
                      <a:pt x="257972" y="79922"/>
                      <a:pt x="247679" y="72151"/>
                      <a:pt x="235661" y="70435"/>
                    </a:cubicBezTo>
                    <a:lnTo>
                      <a:pt x="187198" y="63348"/>
                    </a:lnTo>
                    <a:lnTo>
                      <a:pt x="165532" y="19610"/>
                    </a:lnTo>
                    <a:cubicBezTo>
                      <a:pt x="159548" y="7595"/>
                      <a:pt x="147281" y="0"/>
                      <a:pt x="133858" y="1"/>
                    </a:cubicBezTo>
                    <a:lnTo>
                      <a:pt x="130226" y="1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2171192" y="1098549"/>
                <a:ext cx="268376" cy="256240"/>
              </a:xfrm>
              <a:custGeom>
                <a:avLst/>
                <a:gdLst/>
                <a:ahLst/>
                <a:cxnLst/>
                <a:rect l="l" t="t" r="r" b="b"/>
                <a:pathLst>
                  <a:path w="268376" h="256240">
                    <a:moveTo>
                      <a:pt x="130226" y="179"/>
                    </a:moveTo>
                    <a:cubicBezTo>
                      <a:pt x="118171" y="1418"/>
                      <a:pt x="107595" y="8754"/>
                      <a:pt x="102210" y="19610"/>
                    </a:cubicBezTo>
                    <a:lnTo>
                      <a:pt x="80493" y="63374"/>
                    </a:lnTo>
                    <a:lnTo>
                      <a:pt x="32055" y="70410"/>
                    </a:lnTo>
                    <a:cubicBezTo>
                      <a:pt x="18847" y="72238"/>
                      <a:pt x="7671" y="81586"/>
                      <a:pt x="3505" y="94387"/>
                    </a:cubicBezTo>
                    <a:lnTo>
                      <a:pt x="2540" y="97943"/>
                    </a:lnTo>
                    <a:cubicBezTo>
                      <a:pt x="0" y="109754"/>
                      <a:pt x="3708" y="122175"/>
                      <a:pt x="12522" y="130709"/>
                    </a:cubicBezTo>
                    <a:lnTo>
                      <a:pt x="47498" y="164669"/>
                    </a:lnTo>
                    <a:lnTo>
                      <a:pt x="39218" y="212726"/>
                    </a:lnTo>
                    <a:cubicBezTo>
                      <a:pt x="37003" y="225962"/>
                      <a:pt x="42468" y="239312"/>
                      <a:pt x="53328" y="247197"/>
                    </a:cubicBezTo>
                    <a:cubicBezTo>
                      <a:pt x="64189" y="255081"/>
                      <a:pt x="78575" y="256142"/>
                      <a:pt x="90475" y="249937"/>
                    </a:cubicBezTo>
                    <a:lnTo>
                      <a:pt x="133858" y="227229"/>
                    </a:lnTo>
                    <a:lnTo>
                      <a:pt x="177267" y="249988"/>
                    </a:lnTo>
                    <a:cubicBezTo>
                      <a:pt x="189143" y="256240"/>
                      <a:pt x="203540" y="255206"/>
                      <a:pt x="214401" y="247321"/>
                    </a:cubicBezTo>
                    <a:lnTo>
                      <a:pt x="217246" y="245035"/>
                    </a:lnTo>
                    <a:cubicBezTo>
                      <a:pt x="226304" y="236918"/>
                      <a:pt x="230545" y="224710"/>
                      <a:pt x="228473" y="212726"/>
                    </a:cubicBezTo>
                    <a:lnTo>
                      <a:pt x="220218" y="164669"/>
                    </a:lnTo>
                    <a:lnTo>
                      <a:pt x="255270" y="130658"/>
                    </a:lnTo>
                    <a:cubicBezTo>
                      <a:pt x="264922" y="121235"/>
                      <a:pt x="268376" y="107189"/>
                      <a:pt x="264211" y="94413"/>
                    </a:cubicBezTo>
                    <a:lnTo>
                      <a:pt x="262915" y="91009"/>
                    </a:lnTo>
                    <a:cubicBezTo>
                      <a:pt x="257972" y="79922"/>
                      <a:pt x="247679" y="72151"/>
                      <a:pt x="235661" y="70435"/>
                    </a:cubicBezTo>
                    <a:lnTo>
                      <a:pt x="187198" y="63348"/>
                    </a:lnTo>
                    <a:lnTo>
                      <a:pt x="165532" y="19610"/>
                    </a:lnTo>
                    <a:cubicBezTo>
                      <a:pt x="159548" y="7595"/>
                      <a:pt x="147281" y="0"/>
                      <a:pt x="133858" y="1"/>
                    </a:cubicBezTo>
                    <a:lnTo>
                      <a:pt x="130226" y="1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sp>
          <p:nvSpPr>
            <p:cNvPr id="12" name="Freeform 12"/>
            <p:cNvSpPr/>
            <p:nvPr/>
          </p:nvSpPr>
          <p:spPr>
            <a:xfrm>
              <a:off x="9547574" y="5067300"/>
              <a:ext cx="634651" cy="457200"/>
            </a:xfrm>
            <a:custGeom>
              <a:avLst/>
              <a:gdLst/>
              <a:ahLst/>
              <a:cxnLst/>
              <a:rect l="l" t="t" r="r" b="b"/>
              <a:pathLst>
                <a:path w="634651" h="457200">
                  <a:moveTo>
                    <a:pt x="520351" y="269491"/>
                  </a:moveTo>
                  <a:lnTo>
                    <a:pt x="520351" y="342900"/>
                  </a:lnTo>
                  <a:cubicBezTo>
                    <a:pt x="520351" y="411423"/>
                    <a:pt x="428768" y="457200"/>
                    <a:pt x="320326" y="457200"/>
                  </a:cubicBezTo>
                  <a:cubicBezTo>
                    <a:pt x="211884" y="457200"/>
                    <a:pt x="120301" y="411423"/>
                    <a:pt x="120301" y="342900"/>
                  </a:cubicBezTo>
                  <a:lnTo>
                    <a:pt x="120301" y="269491"/>
                  </a:lnTo>
                  <a:lnTo>
                    <a:pt x="288493" y="336756"/>
                  </a:lnTo>
                  <a:cubicBezTo>
                    <a:pt x="306820" y="344094"/>
                    <a:pt x="327117" y="344881"/>
                    <a:pt x="345958" y="338985"/>
                  </a:cubicBezTo>
                  <a:lnTo>
                    <a:pt x="352158" y="336756"/>
                  </a:lnTo>
                  <a:close/>
                  <a:moveTo>
                    <a:pt x="577501" y="185052"/>
                  </a:moveTo>
                  <a:lnTo>
                    <a:pt x="330927" y="283693"/>
                  </a:lnTo>
                  <a:cubicBezTo>
                    <a:pt x="324121" y="286412"/>
                    <a:pt x="316530" y="286412"/>
                    <a:pt x="309724" y="283693"/>
                  </a:cubicBezTo>
                  <a:lnTo>
                    <a:pt x="23974" y="169393"/>
                  </a:lnTo>
                  <a:cubicBezTo>
                    <a:pt x="0" y="159820"/>
                    <a:pt x="0" y="125930"/>
                    <a:pt x="23974" y="116357"/>
                  </a:cubicBezTo>
                  <a:lnTo>
                    <a:pt x="309724" y="2057"/>
                  </a:lnTo>
                  <a:cubicBezTo>
                    <a:pt x="311971" y="1154"/>
                    <a:pt x="314324" y="539"/>
                    <a:pt x="316725" y="229"/>
                  </a:cubicBezTo>
                  <a:lnTo>
                    <a:pt x="320326" y="0"/>
                  </a:lnTo>
                  <a:lnTo>
                    <a:pt x="323926" y="229"/>
                  </a:lnTo>
                  <a:cubicBezTo>
                    <a:pt x="326328" y="539"/>
                    <a:pt x="328680" y="1154"/>
                    <a:pt x="330927" y="2057"/>
                  </a:cubicBezTo>
                  <a:lnTo>
                    <a:pt x="617591" y="116729"/>
                  </a:lnTo>
                  <a:lnTo>
                    <a:pt x="620678" y="118300"/>
                  </a:lnTo>
                  <a:lnTo>
                    <a:pt x="623506" y="120244"/>
                  </a:lnTo>
                  <a:lnTo>
                    <a:pt x="626021" y="122415"/>
                  </a:lnTo>
                  <a:lnTo>
                    <a:pt x="628164" y="124758"/>
                  </a:lnTo>
                  <a:lnTo>
                    <a:pt x="629164" y="126016"/>
                  </a:lnTo>
                  <a:lnTo>
                    <a:pt x="631250" y="129302"/>
                  </a:lnTo>
                  <a:lnTo>
                    <a:pt x="632736" y="132588"/>
                  </a:lnTo>
                  <a:lnTo>
                    <a:pt x="633708" y="135503"/>
                  </a:lnTo>
                  <a:lnTo>
                    <a:pt x="634422" y="139360"/>
                  </a:lnTo>
                  <a:lnTo>
                    <a:pt x="634594" y="141018"/>
                  </a:lnTo>
                  <a:lnTo>
                    <a:pt x="634651" y="314325"/>
                  </a:lnTo>
                  <a:cubicBezTo>
                    <a:pt x="634651" y="330107"/>
                    <a:pt x="621857" y="342900"/>
                    <a:pt x="606076" y="342900"/>
                  </a:cubicBezTo>
                  <a:cubicBezTo>
                    <a:pt x="590294" y="342900"/>
                    <a:pt x="577501" y="330107"/>
                    <a:pt x="577501" y="314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7825264" y="1746250"/>
              <a:ext cx="351869" cy="318884"/>
              <a:chOff x="7825264" y="1746250"/>
              <a:chExt cx="351869" cy="31888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009414" y="1905000"/>
                <a:ext cx="167719" cy="160134"/>
              </a:xfrm>
              <a:custGeom>
                <a:avLst/>
                <a:gdLst/>
                <a:ahLst/>
                <a:cxnLst/>
                <a:rect l="l" t="t" r="r" b="b"/>
                <a:pathLst>
                  <a:path w="167719" h="160134">
                    <a:moveTo>
                      <a:pt x="81391" y="111"/>
                    </a:moveTo>
                    <a:cubicBezTo>
                      <a:pt x="73857" y="886"/>
                      <a:pt x="67247" y="5471"/>
                      <a:pt x="63881" y="12255"/>
                    </a:cubicBezTo>
                    <a:lnTo>
                      <a:pt x="50308" y="39608"/>
                    </a:lnTo>
                    <a:lnTo>
                      <a:pt x="20034" y="44006"/>
                    </a:lnTo>
                    <a:cubicBezTo>
                      <a:pt x="11779" y="45149"/>
                      <a:pt x="4794" y="50990"/>
                      <a:pt x="2191" y="58991"/>
                    </a:cubicBezTo>
                    <a:lnTo>
                      <a:pt x="1587" y="61214"/>
                    </a:lnTo>
                    <a:cubicBezTo>
                      <a:pt x="0" y="68596"/>
                      <a:pt x="2318" y="76359"/>
                      <a:pt x="7826" y="81693"/>
                    </a:cubicBezTo>
                    <a:lnTo>
                      <a:pt x="29686" y="102918"/>
                    </a:lnTo>
                    <a:lnTo>
                      <a:pt x="24511" y="132953"/>
                    </a:lnTo>
                    <a:cubicBezTo>
                      <a:pt x="23127" y="141226"/>
                      <a:pt x="26543" y="149570"/>
                      <a:pt x="33330" y="154497"/>
                    </a:cubicBezTo>
                    <a:cubicBezTo>
                      <a:pt x="40118" y="159425"/>
                      <a:pt x="49109" y="160088"/>
                      <a:pt x="56547" y="156210"/>
                    </a:cubicBezTo>
                    <a:lnTo>
                      <a:pt x="83661" y="142002"/>
                    </a:lnTo>
                    <a:lnTo>
                      <a:pt x="110776" y="156226"/>
                    </a:lnTo>
                    <a:cubicBezTo>
                      <a:pt x="118199" y="160134"/>
                      <a:pt x="127197" y="159487"/>
                      <a:pt x="133985" y="154559"/>
                    </a:cubicBezTo>
                    <a:lnTo>
                      <a:pt x="135763" y="153130"/>
                    </a:lnTo>
                    <a:cubicBezTo>
                      <a:pt x="141424" y="148057"/>
                      <a:pt x="144075" y="140428"/>
                      <a:pt x="142780" y="132937"/>
                    </a:cubicBezTo>
                    <a:lnTo>
                      <a:pt x="137620" y="102918"/>
                    </a:lnTo>
                    <a:lnTo>
                      <a:pt x="159528" y="81661"/>
                    </a:lnTo>
                    <a:cubicBezTo>
                      <a:pt x="165560" y="75771"/>
                      <a:pt x="167719" y="66993"/>
                      <a:pt x="165116" y="59007"/>
                    </a:cubicBezTo>
                    <a:lnTo>
                      <a:pt x="164306" y="56880"/>
                    </a:lnTo>
                    <a:cubicBezTo>
                      <a:pt x="161217" y="49950"/>
                      <a:pt x="154783" y="45094"/>
                      <a:pt x="147272" y="44021"/>
                    </a:cubicBezTo>
                    <a:lnTo>
                      <a:pt x="116999" y="39608"/>
                    </a:lnTo>
                    <a:lnTo>
                      <a:pt x="103457" y="12271"/>
                    </a:lnTo>
                    <a:cubicBezTo>
                      <a:pt x="99722" y="4756"/>
                      <a:pt x="92054" y="3"/>
                      <a:pt x="83661" y="0"/>
                    </a:cubicBezTo>
                    <a:lnTo>
                      <a:pt x="81391" y="1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7825264" y="1905000"/>
                <a:ext cx="167735" cy="160134"/>
              </a:xfrm>
              <a:custGeom>
                <a:avLst/>
                <a:gdLst/>
                <a:ahLst/>
                <a:cxnLst/>
                <a:rect l="l" t="t" r="r" b="b"/>
                <a:pathLst>
                  <a:path w="167735" h="160134">
                    <a:moveTo>
                      <a:pt x="81391" y="112"/>
                    </a:moveTo>
                    <a:cubicBezTo>
                      <a:pt x="73857" y="886"/>
                      <a:pt x="67247" y="5471"/>
                      <a:pt x="63881" y="12256"/>
                    </a:cubicBezTo>
                    <a:lnTo>
                      <a:pt x="50308" y="39609"/>
                    </a:lnTo>
                    <a:lnTo>
                      <a:pt x="20034" y="44006"/>
                    </a:lnTo>
                    <a:cubicBezTo>
                      <a:pt x="11779" y="45149"/>
                      <a:pt x="4794" y="50991"/>
                      <a:pt x="2191" y="58992"/>
                    </a:cubicBezTo>
                    <a:lnTo>
                      <a:pt x="1588" y="61214"/>
                    </a:lnTo>
                    <a:cubicBezTo>
                      <a:pt x="0" y="68596"/>
                      <a:pt x="2318" y="76359"/>
                      <a:pt x="7826" y="81693"/>
                    </a:cubicBezTo>
                    <a:lnTo>
                      <a:pt x="29686" y="102918"/>
                    </a:lnTo>
                    <a:lnTo>
                      <a:pt x="24511" y="132954"/>
                    </a:lnTo>
                    <a:cubicBezTo>
                      <a:pt x="23127" y="141226"/>
                      <a:pt x="26543" y="149570"/>
                      <a:pt x="33330" y="154498"/>
                    </a:cubicBezTo>
                    <a:cubicBezTo>
                      <a:pt x="40118" y="159426"/>
                      <a:pt x="49109" y="160089"/>
                      <a:pt x="56547" y="156210"/>
                    </a:cubicBezTo>
                    <a:lnTo>
                      <a:pt x="83661" y="142002"/>
                    </a:lnTo>
                    <a:lnTo>
                      <a:pt x="110776" y="156226"/>
                    </a:lnTo>
                    <a:cubicBezTo>
                      <a:pt x="118199" y="160134"/>
                      <a:pt x="127197" y="159488"/>
                      <a:pt x="133985" y="154559"/>
                    </a:cubicBezTo>
                    <a:lnTo>
                      <a:pt x="135763" y="153131"/>
                    </a:lnTo>
                    <a:cubicBezTo>
                      <a:pt x="141424" y="148058"/>
                      <a:pt x="144075" y="140428"/>
                      <a:pt x="142780" y="132938"/>
                    </a:cubicBezTo>
                    <a:lnTo>
                      <a:pt x="137636" y="102918"/>
                    </a:lnTo>
                    <a:lnTo>
                      <a:pt x="159544" y="81661"/>
                    </a:lnTo>
                    <a:cubicBezTo>
                      <a:pt x="165576" y="75772"/>
                      <a:pt x="167735" y="66993"/>
                      <a:pt x="165132" y="59008"/>
                    </a:cubicBezTo>
                    <a:lnTo>
                      <a:pt x="164322" y="56881"/>
                    </a:lnTo>
                    <a:cubicBezTo>
                      <a:pt x="161232" y="49951"/>
                      <a:pt x="154799" y="45095"/>
                      <a:pt x="147288" y="44022"/>
                    </a:cubicBezTo>
                    <a:lnTo>
                      <a:pt x="116999" y="39593"/>
                    </a:lnTo>
                    <a:lnTo>
                      <a:pt x="103457" y="12256"/>
                    </a:lnTo>
                    <a:cubicBezTo>
                      <a:pt x="99717" y="4747"/>
                      <a:pt x="92050" y="0"/>
                      <a:pt x="83661" y="0"/>
                    </a:cubicBezTo>
                    <a:lnTo>
                      <a:pt x="81391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917339" y="1746250"/>
                <a:ext cx="167735" cy="160150"/>
              </a:xfrm>
              <a:custGeom>
                <a:avLst/>
                <a:gdLst/>
                <a:ahLst/>
                <a:cxnLst/>
                <a:rect l="l" t="t" r="r" b="b"/>
                <a:pathLst>
                  <a:path w="167735" h="160150">
                    <a:moveTo>
                      <a:pt x="81391" y="112"/>
                    </a:moveTo>
                    <a:cubicBezTo>
                      <a:pt x="73857" y="886"/>
                      <a:pt x="67247" y="5471"/>
                      <a:pt x="63881" y="12256"/>
                    </a:cubicBezTo>
                    <a:lnTo>
                      <a:pt x="50308" y="39609"/>
                    </a:lnTo>
                    <a:lnTo>
                      <a:pt x="20034" y="44006"/>
                    </a:lnTo>
                    <a:cubicBezTo>
                      <a:pt x="11779" y="45149"/>
                      <a:pt x="4794" y="50991"/>
                      <a:pt x="2191" y="58992"/>
                    </a:cubicBezTo>
                    <a:lnTo>
                      <a:pt x="1587" y="61214"/>
                    </a:lnTo>
                    <a:cubicBezTo>
                      <a:pt x="0" y="68596"/>
                      <a:pt x="2318" y="76359"/>
                      <a:pt x="7826" y="81693"/>
                    </a:cubicBezTo>
                    <a:lnTo>
                      <a:pt x="29686" y="102918"/>
                    </a:lnTo>
                    <a:lnTo>
                      <a:pt x="24511" y="132954"/>
                    </a:lnTo>
                    <a:cubicBezTo>
                      <a:pt x="23127" y="141226"/>
                      <a:pt x="26543" y="149570"/>
                      <a:pt x="33330" y="154498"/>
                    </a:cubicBezTo>
                    <a:cubicBezTo>
                      <a:pt x="40118" y="159426"/>
                      <a:pt x="49109" y="160089"/>
                      <a:pt x="56547" y="156210"/>
                    </a:cubicBezTo>
                    <a:lnTo>
                      <a:pt x="83661" y="142018"/>
                    </a:lnTo>
                    <a:lnTo>
                      <a:pt x="110792" y="156242"/>
                    </a:lnTo>
                    <a:cubicBezTo>
                      <a:pt x="118215" y="160150"/>
                      <a:pt x="127212" y="159504"/>
                      <a:pt x="134001" y="154575"/>
                    </a:cubicBezTo>
                    <a:lnTo>
                      <a:pt x="135779" y="153147"/>
                    </a:lnTo>
                    <a:cubicBezTo>
                      <a:pt x="141440" y="148073"/>
                      <a:pt x="144091" y="140444"/>
                      <a:pt x="142796" y="132954"/>
                    </a:cubicBezTo>
                    <a:lnTo>
                      <a:pt x="137636" y="102918"/>
                    </a:lnTo>
                    <a:lnTo>
                      <a:pt x="159544" y="81661"/>
                    </a:lnTo>
                    <a:cubicBezTo>
                      <a:pt x="165576" y="75772"/>
                      <a:pt x="167735" y="66993"/>
                      <a:pt x="165132" y="59008"/>
                    </a:cubicBezTo>
                    <a:lnTo>
                      <a:pt x="164322" y="56881"/>
                    </a:lnTo>
                    <a:cubicBezTo>
                      <a:pt x="161232" y="49951"/>
                      <a:pt x="154799" y="45095"/>
                      <a:pt x="147288" y="44022"/>
                    </a:cubicBezTo>
                    <a:lnTo>
                      <a:pt x="116999" y="39593"/>
                    </a:lnTo>
                    <a:lnTo>
                      <a:pt x="103457" y="12256"/>
                    </a:lnTo>
                    <a:cubicBezTo>
                      <a:pt x="99717" y="4747"/>
                      <a:pt x="92050" y="0"/>
                      <a:pt x="83661" y="0"/>
                    </a:cubicBezTo>
                    <a:lnTo>
                      <a:pt x="81391" y="1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439823" y="3167062"/>
              <a:ext cx="263902" cy="239164"/>
              <a:chOff x="1439823" y="3167062"/>
              <a:chExt cx="263902" cy="23916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577935" y="3286125"/>
                <a:ext cx="125790" cy="120100"/>
              </a:xfrm>
              <a:custGeom>
                <a:avLst/>
                <a:gdLst/>
                <a:ahLst/>
                <a:cxnLst/>
                <a:rect l="l" t="t" r="r" b="b"/>
                <a:pathLst>
                  <a:path w="125790" h="120100">
                    <a:moveTo>
                      <a:pt x="61043" y="83"/>
                    </a:moveTo>
                    <a:cubicBezTo>
                      <a:pt x="55393" y="664"/>
                      <a:pt x="50435" y="4103"/>
                      <a:pt x="47911" y="9192"/>
                    </a:cubicBezTo>
                    <a:lnTo>
                      <a:pt x="37731" y="29706"/>
                    </a:lnTo>
                    <a:lnTo>
                      <a:pt x="15026" y="33004"/>
                    </a:lnTo>
                    <a:cubicBezTo>
                      <a:pt x="8834" y="33861"/>
                      <a:pt x="3596" y="38243"/>
                      <a:pt x="1643" y="44244"/>
                    </a:cubicBezTo>
                    <a:lnTo>
                      <a:pt x="1191" y="45910"/>
                    </a:lnTo>
                    <a:cubicBezTo>
                      <a:pt x="0" y="51447"/>
                      <a:pt x="1738" y="57269"/>
                      <a:pt x="5870" y="61270"/>
                    </a:cubicBezTo>
                    <a:lnTo>
                      <a:pt x="22265" y="77188"/>
                    </a:lnTo>
                    <a:lnTo>
                      <a:pt x="18383" y="99715"/>
                    </a:lnTo>
                    <a:cubicBezTo>
                      <a:pt x="17345" y="105919"/>
                      <a:pt x="19907" y="112177"/>
                      <a:pt x="24998" y="115873"/>
                    </a:cubicBezTo>
                    <a:cubicBezTo>
                      <a:pt x="30089" y="119569"/>
                      <a:pt x="36832" y="120066"/>
                      <a:pt x="42410" y="117158"/>
                    </a:cubicBezTo>
                    <a:lnTo>
                      <a:pt x="62746" y="106501"/>
                    </a:lnTo>
                    <a:lnTo>
                      <a:pt x="83082" y="117169"/>
                    </a:lnTo>
                    <a:cubicBezTo>
                      <a:pt x="88649" y="120100"/>
                      <a:pt x="95397" y="119615"/>
                      <a:pt x="100489" y="115919"/>
                    </a:cubicBezTo>
                    <a:lnTo>
                      <a:pt x="101822" y="114848"/>
                    </a:lnTo>
                    <a:cubicBezTo>
                      <a:pt x="106068" y="111043"/>
                      <a:pt x="108056" y="105321"/>
                      <a:pt x="107085" y="99703"/>
                    </a:cubicBezTo>
                    <a:lnTo>
                      <a:pt x="103215" y="77188"/>
                    </a:lnTo>
                    <a:lnTo>
                      <a:pt x="119646" y="61246"/>
                    </a:lnTo>
                    <a:cubicBezTo>
                      <a:pt x="124170" y="56829"/>
                      <a:pt x="125790" y="50244"/>
                      <a:pt x="123837" y="44256"/>
                    </a:cubicBezTo>
                    <a:lnTo>
                      <a:pt x="123230" y="42660"/>
                    </a:lnTo>
                    <a:cubicBezTo>
                      <a:pt x="120912" y="37463"/>
                      <a:pt x="116088" y="33821"/>
                      <a:pt x="110454" y="33016"/>
                    </a:cubicBezTo>
                    <a:lnTo>
                      <a:pt x="87749" y="29706"/>
                    </a:lnTo>
                    <a:lnTo>
                      <a:pt x="77593" y="9204"/>
                    </a:lnTo>
                    <a:cubicBezTo>
                      <a:pt x="74791" y="3567"/>
                      <a:pt x="69040" y="2"/>
                      <a:pt x="62746" y="0"/>
                    </a:cubicBezTo>
                    <a:lnTo>
                      <a:pt x="61043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439823" y="3286125"/>
                <a:ext cx="125801" cy="120101"/>
              </a:xfrm>
              <a:custGeom>
                <a:avLst/>
                <a:gdLst/>
                <a:ahLst/>
                <a:cxnLst/>
                <a:rect l="l" t="t" r="r" b="b"/>
                <a:pathLst>
                  <a:path w="125801" h="120101">
                    <a:moveTo>
                      <a:pt x="61043" y="84"/>
                    </a:moveTo>
                    <a:cubicBezTo>
                      <a:pt x="55393" y="665"/>
                      <a:pt x="50435" y="4103"/>
                      <a:pt x="47911" y="9192"/>
                    </a:cubicBezTo>
                    <a:lnTo>
                      <a:pt x="37731" y="29706"/>
                    </a:lnTo>
                    <a:lnTo>
                      <a:pt x="15026" y="33004"/>
                    </a:lnTo>
                    <a:cubicBezTo>
                      <a:pt x="8834" y="33862"/>
                      <a:pt x="3596" y="38243"/>
                      <a:pt x="1643" y="44244"/>
                    </a:cubicBezTo>
                    <a:lnTo>
                      <a:pt x="1191" y="45911"/>
                    </a:lnTo>
                    <a:cubicBezTo>
                      <a:pt x="0" y="51447"/>
                      <a:pt x="1738" y="57269"/>
                      <a:pt x="5870" y="61270"/>
                    </a:cubicBezTo>
                    <a:lnTo>
                      <a:pt x="22265" y="77189"/>
                    </a:lnTo>
                    <a:lnTo>
                      <a:pt x="18383" y="99715"/>
                    </a:lnTo>
                    <a:cubicBezTo>
                      <a:pt x="17345" y="105920"/>
                      <a:pt x="19907" y="112178"/>
                      <a:pt x="24998" y="115873"/>
                    </a:cubicBezTo>
                    <a:cubicBezTo>
                      <a:pt x="30089" y="119569"/>
                      <a:pt x="36832" y="120067"/>
                      <a:pt x="42410" y="117158"/>
                    </a:cubicBezTo>
                    <a:lnTo>
                      <a:pt x="62746" y="106502"/>
                    </a:lnTo>
                    <a:lnTo>
                      <a:pt x="83082" y="117170"/>
                    </a:lnTo>
                    <a:cubicBezTo>
                      <a:pt x="88649" y="120101"/>
                      <a:pt x="95397" y="119616"/>
                      <a:pt x="100489" y="115920"/>
                    </a:cubicBezTo>
                    <a:lnTo>
                      <a:pt x="101822" y="114848"/>
                    </a:lnTo>
                    <a:cubicBezTo>
                      <a:pt x="106068" y="111043"/>
                      <a:pt x="108056" y="105321"/>
                      <a:pt x="107085" y="99703"/>
                    </a:cubicBezTo>
                    <a:lnTo>
                      <a:pt x="103227" y="77189"/>
                    </a:lnTo>
                    <a:lnTo>
                      <a:pt x="119658" y="61246"/>
                    </a:lnTo>
                    <a:cubicBezTo>
                      <a:pt x="124182" y="56829"/>
                      <a:pt x="125801" y="50245"/>
                      <a:pt x="123849" y="44256"/>
                    </a:cubicBezTo>
                    <a:lnTo>
                      <a:pt x="123242" y="42660"/>
                    </a:lnTo>
                    <a:cubicBezTo>
                      <a:pt x="120924" y="37463"/>
                      <a:pt x="116099" y="33821"/>
                      <a:pt x="110466" y="33016"/>
                    </a:cubicBezTo>
                    <a:lnTo>
                      <a:pt x="87749" y="29695"/>
                    </a:lnTo>
                    <a:lnTo>
                      <a:pt x="77593" y="9192"/>
                    </a:lnTo>
                    <a:cubicBezTo>
                      <a:pt x="74788" y="3560"/>
                      <a:pt x="69038" y="0"/>
                      <a:pt x="62746" y="0"/>
                    </a:cubicBezTo>
                    <a:lnTo>
                      <a:pt x="61043" y="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508879" y="3167062"/>
                <a:ext cx="125801" cy="120112"/>
              </a:xfrm>
              <a:custGeom>
                <a:avLst/>
                <a:gdLst/>
                <a:ahLst/>
                <a:cxnLst/>
                <a:rect l="l" t="t" r="r" b="b"/>
                <a:pathLst>
                  <a:path w="125801" h="120112">
                    <a:moveTo>
                      <a:pt x="61043" y="84"/>
                    </a:moveTo>
                    <a:cubicBezTo>
                      <a:pt x="55393" y="665"/>
                      <a:pt x="50435" y="4103"/>
                      <a:pt x="47911" y="9192"/>
                    </a:cubicBezTo>
                    <a:lnTo>
                      <a:pt x="37731" y="29706"/>
                    </a:lnTo>
                    <a:lnTo>
                      <a:pt x="15026" y="33004"/>
                    </a:lnTo>
                    <a:cubicBezTo>
                      <a:pt x="8834" y="33862"/>
                      <a:pt x="3596" y="38243"/>
                      <a:pt x="1643" y="44244"/>
                    </a:cubicBezTo>
                    <a:lnTo>
                      <a:pt x="1191" y="45911"/>
                    </a:lnTo>
                    <a:cubicBezTo>
                      <a:pt x="0" y="51447"/>
                      <a:pt x="1738" y="57269"/>
                      <a:pt x="5870" y="61270"/>
                    </a:cubicBezTo>
                    <a:lnTo>
                      <a:pt x="22265" y="77189"/>
                    </a:lnTo>
                    <a:lnTo>
                      <a:pt x="18383" y="99715"/>
                    </a:lnTo>
                    <a:cubicBezTo>
                      <a:pt x="17345" y="105920"/>
                      <a:pt x="19907" y="112178"/>
                      <a:pt x="24998" y="115873"/>
                    </a:cubicBezTo>
                    <a:cubicBezTo>
                      <a:pt x="30089" y="119569"/>
                      <a:pt x="36832" y="120067"/>
                      <a:pt x="42410" y="117158"/>
                    </a:cubicBezTo>
                    <a:lnTo>
                      <a:pt x="62746" y="106514"/>
                    </a:lnTo>
                    <a:lnTo>
                      <a:pt x="83094" y="117182"/>
                    </a:lnTo>
                    <a:cubicBezTo>
                      <a:pt x="88661" y="120112"/>
                      <a:pt x="95409" y="119628"/>
                      <a:pt x="100501" y="115932"/>
                    </a:cubicBezTo>
                    <a:lnTo>
                      <a:pt x="101834" y="114860"/>
                    </a:lnTo>
                    <a:cubicBezTo>
                      <a:pt x="106080" y="111055"/>
                      <a:pt x="108068" y="105333"/>
                      <a:pt x="107097" y="99715"/>
                    </a:cubicBezTo>
                    <a:lnTo>
                      <a:pt x="103227" y="77189"/>
                    </a:lnTo>
                    <a:lnTo>
                      <a:pt x="119658" y="61246"/>
                    </a:lnTo>
                    <a:cubicBezTo>
                      <a:pt x="124182" y="56829"/>
                      <a:pt x="125801" y="50245"/>
                      <a:pt x="123849" y="44256"/>
                    </a:cubicBezTo>
                    <a:lnTo>
                      <a:pt x="123242" y="42660"/>
                    </a:lnTo>
                    <a:cubicBezTo>
                      <a:pt x="120924" y="37463"/>
                      <a:pt x="116099" y="33821"/>
                      <a:pt x="110466" y="33016"/>
                    </a:cubicBezTo>
                    <a:lnTo>
                      <a:pt x="87749" y="29695"/>
                    </a:lnTo>
                    <a:lnTo>
                      <a:pt x="77593" y="9192"/>
                    </a:lnTo>
                    <a:cubicBezTo>
                      <a:pt x="74788" y="3560"/>
                      <a:pt x="69038" y="0"/>
                      <a:pt x="62746" y="0"/>
                    </a:cubicBezTo>
                    <a:lnTo>
                      <a:pt x="61043" y="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</p:grpSp>
      <p:grpSp>
        <p:nvGrpSpPr>
          <p:cNvPr id="26" name="Group 26"/>
          <p:cNvGrpSpPr/>
          <p:nvPr/>
        </p:nvGrpSpPr>
        <p:grpSpPr>
          <a:xfrm>
            <a:off x="2763637" y="2138362"/>
            <a:ext cx="6664726" cy="2203451"/>
            <a:chOff x="2763637" y="2138362"/>
            <a:chExt cx="6664726" cy="2203451"/>
          </a:xfrm>
        </p:grpSpPr>
        <p:sp>
          <p:nvSpPr>
            <p:cNvPr id="22" name="TextBox 22"/>
            <p:cNvSpPr txBox="1"/>
            <p:nvPr/>
          </p:nvSpPr>
          <p:spPr>
            <a:xfrm>
              <a:off x="2763637" y="2138362"/>
              <a:ext cx="6664726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FFFF">
                      <a:alpha val="92000"/>
                    </a:srgbClr>
                  </a:solidFill>
                  <a:latin typeface="Georgia" panose="02040502050405090303"/>
                  <a:ea typeface="KaiTi"/>
                  <a:cs typeface="Georgia" panose="02040502050405090303"/>
                </a:rPr>
                <a:t>南山实验教育集团荔林小学 · 最美少年评选</a:t>
              </a:r>
              <a:endParaRPr lang="zh-CN" sz="2250" b="1" dirty="0">
                <a:solidFill>
                  <a:srgbClr val="FFFFFF">
                    <a:alpha val="92000"/>
                  </a:srgbClr>
                </a:solidFill>
                <a:latin typeface="Georgia" panose="02040502050405090303"/>
                <a:ea typeface="KaiTi"/>
                <a:cs typeface="Georgia" panose="02040502050405090303"/>
              </a:endParaRP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4095750" y="2714625"/>
              <a:ext cx="4000500" cy="381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70000"/>
              </a:srgbClr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119564" y="3132772"/>
              <a:ext cx="3952875" cy="761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950" b="1" dirty="0">
                  <a:solidFill>
                    <a:srgbClr val="FFFFFF"/>
                  </a:solidFill>
                  <a:latin typeface="Georgia" panose="02040502050405090303"/>
                  <a:ea typeface="KaiTi"/>
                  <a:cs typeface="Georgia" panose="02040502050405090303"/>
                </a:rPr>
                <a:t>最美少年 · </a:t>
              </a:r>
              <a:r>
                <a:rPr lang="en-US" altLang="zh-CN" sz="4950" b="1" dirty="0">
                  <a:solidFill>
                    <a:srgbClr val="FFFFFF"/>
                  </a:solidFill>
                  <a:latin typeface="Georgia" panose="02040502050405090303"/>
                  <a:ea typeface="KaiTi"/>
                  <a:cs typeface="Georgia" panose="02040502050405090303"/>
                </a:rPr>
                <a:t>xxx</a:t>
              </a:r>
              <a:endParaRPr lang="en-US" altLang="zh-CN" sz="4950" b="1" dirty="0">
                <a:solidFill>
                  <a:srgbClr val="FFFFFF"/>
                </a:solidFill>
                <a:latin typeface="Georgia" panose="02040502050405090303"/>
                <a:ea typeface="KaiTi"/>
                <a:cs typeface="Georgia" panose="02040502050405090303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030344" y="3995738"/>
              <a:ext cx="4131310" cy="346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FFFF">
                      <a:alpha val="95000"/>
                    </a:srgbClr>
                  </a:solidFill>
                  <a:latin typeface="Segoe UI"/>
                  <a:ea typeface="SimHei"/>
                  <a:cs typeface="Segoe UI"/>
                </a:rPr>
                <a:t>智慧好少年 ｜ 荔林小学 三(</a:t>
              </a:r>
              <a:r>
                <a:rPr lang="en-US" altLang="zh-CN" sz="2250" b="1" dirty="0">
                  <a:solidFill>
                    <a:srgbClr val="FFFFFF">
                      <a:alpha val="95000"/>
                    </a:srgbClr>
                  </a:solidFill>
                  <a:latin typeface="Segoe UI"/>
                  <a:ea typeface="SimHei"/>
                  <a:cs typeface="Segoe UI"/>
                </a:rPr>
                <a:t>x</a:t>
              </a:r>
              <a:r>
                <a:rPr lang="zh-CN" sz="2250" b="1" dirty="0">
                  <a:solidFill>
                    <a:srgbClr val="FFFFFF">
                      <a:alpha val="95000"/>
                    </a:srgbClr>
                  </a:solidFill>
                  <a:latin typeface="Segoe UI"/>
                  <a:ea typeface="SimHei"/>
                  <a:cs typeface="Segoe UI"/>
                </a:rPr>
                <a:t>)班</a:t>
              </a:r>
              <a:endParaRPr lang="zh-CN" sz="2250" b="1" dirty="0">
                <a:solidFill>
                  <a:srgbClr val="FFFFFF">
                    <a:alpha val="95000"/>
                  </a:srgbClr>
                </a:solidFill>
                <a:latin typeface="Segoe UI"/>
                <a:ea typeface="SimHei"/>
                <a:cs typeface="Segoe UI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749564" y="4762500"/>
            <a:ext cx="4692872" cy="609600"/>
            <a:chOff x="3749564" y="4762500"/>
            <a:chExt cx="4692872" cy="609600"/>
          </a:xfrm>
        </p:grpSpPr>
        <p:sp>
          <p:nvSpPr>
            <p:cNvPr id="27" name="Rectangle 27"/>
            <p:cNvSpPr/>
            <p:nvPr/>
          </p:nvSpPr>
          <p:spPr>
            <a:xfrm>
              <a:off x="4000500" y="4762500"/>
              <a:ext cx="4191000" cy="609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16000"/>
                  </a:srgbClr>
                </a:gs>
                <a:gs pos="100000">
                  <a:srgbClr val="FFFFFF">
                    <a:alpha val="4000"/>
                  </a:srgbClr>
                </a:gs>
              </a:gsLst>
              <a:lin ang="5400000" scaled="1"/>
            </a:gradFill>
            <a:ln w="14288">
              <a:solidFill>
                <a:srgbClr val="FFFFFF">
                  <a:alpha val="50000"/>
                </a:srgbClr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749564" y="4946332"/>
              <a:ext cx="469287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FFF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少先队员 · 校大队部广播站成员 · 阳光少年</a:t>
              </a:r>
              <a:endParaRPr lang="zh-CN" sz="1650" dirty="0">
                <a:solidFill>
                  <a:srgbClr val="FFFFFF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4945952" y="6233160"/>
            <a:ext cx="230009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FFFFFF">
                    <a:alpha val="75000"/>
                  </a:srgbClr>
                </a:solidFill>
                <a:latin typeface="Arial" panose="020B0604020202090204"/>
                <a:ea typeface="微软雅黑"/>
                <a:cs typeface="Arial" panose="020B0604020202090204"/>
              </a:rPr>
              <a:t>德才兼备 · 逐梦前行 ｜ 2026</a:t>
            </a:r>
            <a:endParaRPr lang="zh-CN" sz="1200" dirty="0">
              <a:solidFill>
                <a:srgbClr val="FFFFFF">
                  <a:alpha val="75000"/>
                </a:srgbClr>
              </a:solidFill>
              <a:latin typeface="Arial" panose="020B0604020202090204"/>
              <a:ea typeface="微软雅黑"/>
              <a:cs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2E7DBC">
                    <a:alpha val="10000"/>
                  </a:srgbClr>
                </a:gs>
                <a:gs pos="100000">
                  <a:srgbClr val="2E7DBC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76250"/>
            <a:ext cx="11049000" cy="752475"/>
            <a:chOff x="571500" y="476250"/>
            <a:chExt cx="11049000" cy="75247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23B3B"/>
                </a:gs>
                <a:gs pos="100000">
                  <a:srgbClr val="F5A62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2960" y="489585"/>
              <a:ext cx="3857154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23B3B"/>
                  </a:solidFill>
                  <a:latin typeface="Georgia" panose="02040502050405090303"/>
                  <a:ea typeface="KaiTi"/>
                  <a:cs typeface="Georgia" panose="02040502050405090303"/>
                </a:rPr>
                <a:t>少年风采 · 个人简介</a:t>
              </a:r>
              <a:endParaRPr lang="zh-CN" sz="2700" b="1" dirty="0">
                <a:solidFill>
                  <a:srgbClr val="E23B3B"/>
                </a:solidFill>
                <a:latin typeface="Georgia" panose="02040502050405090303"/>
                <a:ea typeface="KaiTi"/>
                <a:cs typeface="Georgia" panose="02040502050405090303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42010" y="937260"/>
              <a:ext cx="253669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热爱学习 · 乐于助人 · 全面发展</a:t>
              </a:r>
              <a:endParaRPr lang="zh-CN" sz="120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8" name="Line 8"/>
            <p:cNvSpPr/>
            <p:nvPr/>
          </p:nvSpPr>
          <p:spPr>
            <a:xfrm>
              <a:off x="571500" y="12192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4288">
              <a:solidFill>
                <a:srgbClr val="E8E3E3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571500" y="1524000"/>
            <a:ext cx="3810000" cy="2857500"/>
            <a:chOff x="571500" y="1524000"/>
            <a:chExt cx="3810000" cy="2857500"/>
          </a:xfrm>
        </p:grpSpPr>
        <p:sp>
          <p:nvSpPr>
            <p:cNvPr id="10" name="Rectangle 10"/>
            <p:cNvSpPr/>
            <p:nvPr/>
          </p:nvSpPr>
          <p:spPr>
            <a:xfrm>
              <a:off x="571500" y="1524000"/>
              <a:ext cx="3810000" cy="2857500"/>
            </a:xfrm>
            <a:prstGeom prst="roundRect">
              <a:avLst>
                <a:gd name="adj" fmla="val 4667"/>
              </a:avLst>
            </a:prstGeom>
            <a:solidFill>
              <a:srgbClr val="FFF4F2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039812" y="1892300"/>
              <a:ext cx="244475" cy="349250"/>
              <a:chOff x="1039812" y="1892300"/>
              <a:chExt cx="244475" cy="3492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074738" y="1892300"/>
                <a:ext cx="174625" cy="174625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174625">
                    <a:moveTo>
                      <a:pt x="87313" y="0"/>
                    </a:moveTo>
                    <a:cubicBezTo>
                      <a:pt x="135534" y="0"/>
                      <a:pt x="174625" y="39091"/>
                      <a:pt x="174625" y="87313"/>
                    </a:cubicBezTo>
                    <a:cubicBezTo>
                      <a:pt x="174625" y="135534"/>
                      <a:pt x="135534" y="174625"/>
                      <a:pt x="87313" y="174625"/>
                    </a:cubicBezTo>
                    <a:cubicBezTo>
                      <a:pt x="39091" y="174625"/>
                      <a:pt x="0" y="135534"/>
                      <a:pt x="0" y="87313"/>
                    </a:cubicBezTo>
                    <a:lnTo>
                      <a:pt x="87" y="83523"/>
                    </a:lnTo>
                    <a:cubicBezTo>
                      <a:pt x="2116" y="36822"/>
                      <a:pt x="40567" y="3"/>
                      <a:pt x="87312" y="0"/>
                    </a:cubicBez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1039812" y="2101850"/>
                <a:ext cx="24447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139700">
                    <a:moveTo>
                      <a:pt x="157162" y="0"/>
                    </a:moveTo>
                    <a:cubicBezTo>
                      <a:pt x="205384" y="0"/>
                      <a:pt x="244475" y="39091"/>
                      <a:pt x="244475" y="87312"/>
                    </a:cubicBezTo>
                    <a:lnTo>
                      <a:pt x="244475" y="104775"/>
                    </a:lnTo>
                    <a:cubicBezTo>
                      <a:pt x="244475" y="124064"/>
                      <a:pt x="228839" y="139700"/>
                      <a:pt x="209550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4"/>
                      <a:pt x="0" y="104775"/>
                    </a:cubicBezTo>
                    <a:lnTo>
                      <a:pt x="0" y="87312"/>
                    </a:lnTo>
                    <a:cubicBezTo>
                      <a:pt x="0" y="39091"/>
                      <a:pt x="39091" y="0"/>
                      <a:pt x="87312" y="0"/>
                    </a:cubicBezTo>
                    <a:lnTo>
                      <a:pt x="157162" y="0"/>
                    </a:ln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1501140" y="1967865"/>
              <a:ext cx="114985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基本信息</a:t>
              </a:r>
              <a:endParaRPr lang="zh-CN" sz="180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33450" y="2505075"/>
              <a:ext cx="857250" cy="2305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姓名：</a:t>
              </a:r>
              <a:r>
                <a:rPr lang="en-US" alt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xxx</a:t>
              </a:r>
              <a:endParaRPr lang="en-US" altLang="zh-CN" sz="1500" b="1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33450" y="2867025"/>
              <a:ext cx="243697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学校：荔林小学 三(7)班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33450" y="3228975"/>
              <a:ext cx="15716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身份：少先队员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33450" y="3590925"/>
              <a:ext cx="17907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参评：</a:t>
              </a:r>
              <a:r>
                <a:rPr lang="zh-CN" sz="1500" b="1" dirty="0">
                  <a:solidFill>
                    <a:srgbClr val="F5A62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智慧好少年</a:t>
              </a:r>
              <a:endParaRPr lang="zh-CN" sz="1500" b="1" dirty="0">
                <a:solidFill>
                  <a:srgbClr val="F5A62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71500" y="4572000"/>
            <a:ext cx="3810000" cy="1714500"/>
            <a:chOff x="571500" y="4572000"/>
            <a:chExt cx="3810000" cy="1714500"/>
          </a:xfrm>
        </p:grpSpPr>
        <p:sp>
          <p:nvSpPr>
            <p:cNvPr id="20" name="Rectangle 20"/>
            <p:cNvSpPr/>
            <p:nvPr/>
          </p:nvSpPr>
          <p:spPr>
            <a:xfrm>
              <a:off x="571500" y="4572000"/>
              <a:ext cx="3810000" cy="1714500"/>
            </a:xfrm>
            <a:prstGeom prst="roundRect">
              <a:avLst>
                <a:gd name="adj" fmla="val 7778"/>
              </a:avLst>
            </a:prstGeom>
            <a:solidFill>
              <a:srgbClr val="FFF4F2"/>
            </a:solidFill>
            <a:ln>
              <a:noFill/>
            </a:ln>
          </p:spPr>
        </p:sp>
        <p:sp>
          <p:nvSpPr>
            <p:cNvPr id="21" name="Freeform 21"/>
            <p:cNvSpPr/>
            <p:nvPr/>
          </p:nvSpPr>
          <p:spPr>
            <a:xfrm>
              <a:off x="1015994" y="4921250"/>
              <a:ext cx="254013" cy="333375"/>
            </a:xfrm>
            <a:custGeom>
              <a:avLst/>
              <a:gdLst/>
              <a:ahLst/>
              <a:cxnLst/>
              <a:rect l="l" t="t" r="r" b="b"/>
              <a:pathLst>
                <a:path w="254013" h="333375">
                  <a:moveTo>
                    <a:pt x="238131" y="127000"/>
                  </a:moveTo>
                  <a:cubicBezTo>
                    <a:pt x="246898" y="127000"/>
                    <a:pt x="254006" y="134107"/>
                    <a:pt x="254006" y="142875"/>
                  </a:cubicBezTo>
                  <a:cubicBezTo>
                    <a:pt x="254013" y="206876"/>
                    <a:pt x="206395" y="260883"/>
                    <a:pt x="142897" y="268891"/>
                  </a:cubicBezTo>
                  <a:lnTo>
                    <a:pt x="142881" y="301625"/>
                  </a:lnTo>
                  <a:lnTo>
                    <a:pt x="190506" y="301625"/>
                  </a:lnTo>
                  <a:cubicBezTo>
                    <a:pt x="199273" y="301625"/>
                    <a:pt x="206381" y="308732"/>
                    <a:pt x="206381" y="317500"/>
                  </a:cubicBezTo>
                  <a:cubicBezTo>
                    <a:pt x="206381" y="326268"/>
                    <a:pt x="199273" y="333375"/>
                    <a:pt x="190506" y="333375"/>
                  </a:cubicBezTo>
                  <a:lnTo>
                    <a:pt x="63506" y="333375"/>
                  </a:lnTo>
                  <a:cubicBezTo>
                    <a:pt x="54738" y="333375"/>
                    <a:pt x="47631" y="326268"/>
                    <a:pt x="47631" y="317500"/>
                  </a:cubicBezTo>
                  <a:cubicBezTo>
                    <a:pt x="47631" y="308732"/>
                    <a:pt x="54738" y="301625"/>
                    <a:pt x="63506" y="301625"/>
                  </a:cubicBezTo>
                  <a:lnTo>
                    <a:pt x="111131" y="301625"/>
                  </a:lnTo>
                  <a:lnTo>
                    <a:pt x="111131" y="268891"/>
                  </a:lnTo>
                  <a:cubicBezTo>
                    <a:pt x="47626" y="260890"/>
                    <a:pt x="0" y="206881"/>
                    <a:pt x="6" y="142875"/>
                  </a:cubicBezTo>
                  <a:cubicBezTo>
                    <a:pt x="6" y="134107"/>
                    <a:pt x="7113" y="127000"/>
                    <a:pt x="15881" y="127000"/>
                  </a:cubicBezTo>
                  <a:cubicBezTo>
                    <a:pt x="24648" y="127000"/>
                    <a:pt x="31756" y="134107"/>
                    <a:pt x="31756" y="142875"/>
                  </a:cubicBezTo>
                  <a:cubicBezTo>
                    <a:pt x="31756" y="195480"/>
                    <a:pt x="74401" y="238125"/>
                    <a:pt x="127006" y="238125"/>
                  </a:cubicBezTo>
                  <a:cubicBezTo>
                    <a:pt x="179611" y="238125"/>
                    <a:pt x="222256" y="195480"/>
                    <a:pt x="222256" y="142875"/>
                  </a:cubicBezTo>
                  <a:cubicBezTo>
                    <a:pt x="222256" y="134107"/>
                    <a:pt x="229363" y="127000"/>
                    <a:pt x="238131" y="127000"/>
                  </a:cubicBezTo>
                  <a:moveTo>
                    <a:pt x="127006" y="0"/>
                  </a:moveTo>
                  <a:cubicBezTo>
                    <a:pt x="162076" y="0"/>
                    <a:pt x="190506" y="28430"/>
                    <a:pt x="190506" y="63500"/>
                  </a:cubicBezTo>
                  <a:lnTo>
                    <a:pt x="190506" y="142875"/>
                  </a:lnTo>
                  <a:cubicBezTo>
                    <a:pt x="190506" y="177945"/>
                    <a:pt x="162076" y="206375"/>
                    <a:pt x="127006" y="206375"/>
                  </a:cubicBezTo>
                  <a:cubicBezTo>
                    <a:pt x="91936" y="206375"/>
                    <a:pt x="63506" y="177945"/>
                    <a:pt x="63506" y="142875"/>
                  </a:cubicBezTo>
                  <a:lnTo>
                    <a:pt x="63506" y="63500"/>
                  </a:lnTo>
                  <a:cubicBezTo>
                    <a:pt x="63506" y="28430"/>
                    <a:pt x="91936" y="0"/>
                    <a:pt x="127006" y="0"/>
                  </a:cubicBezTo>
                </a:path>
              </a:pathLst>
            </a:custGeom>
            <a:solidFill>
              <a:srgbClr val="2E7DBC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455420" y="5013008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多彩校园</a:t>
              </a:r>
              <a:endParaRPr lang="zh-CN" sz="165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34402" y="5465921"/>
              <a:ext cx="2981111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校大队部广播站成员 · 热爱舞蹈</a:t>
              </a:r>
              <a:endParaRPr lang="zh-CN" sz="1425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34402" y="5751671"/>
              <a:ext cx="2741771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曾在校庆活动中担任重要角色</a:t>
              </a:r>
              <a:endParaRPr lang="zh-CN" sz="1425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762500" y="1524000"/>
            <a:ext cx="6858000" cy="4762500"/>
            <a:chOff x="4762500" y="1524000"/>
            <a:chExt cx="6858000" cy="4762500"/>
          </a:xfrm>
        </p:grpSpPr>
        <p:sp>
          <p:nvSpPr>
            <p:cNvPr id="26" name="Rectangle 26"/>
            <p:cNvSpPr/>
            <p:nvPr/>
          </p:nvSpPr>
          <p:spPr>
            <a:xfrm>
              <a:off x="4762500" y="1524000"/>
              <a:ext cx="6858000" cy="4762500"/>
            </a:xfrm>
            <a:prstGeom prst="roundRect">
              <a:avLst>
                <a:gd name="adj" fmla="val 2800"/>
              </a:avLst>
            </a:prstGeom>
            <a:solidFill>
              <a:srgbClr val="FFFFFF"/>
            </a:solidFill>
            <a:ln w="14288">
              <a:solidFill>
                <a:srgbClr val="E8E3E3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5178425" y="1916420"/>
              <a:ext cx="349250" cy="290985"/>
            </a:xfrm>
            <a:custGeom>
              <a:avLst/>
              <a:gdLst/>
              <a:ahLst/>
              <a:cxnLst/>
              <a:rect l="l" t="t" r="r" b="b"/>
              <a:pathLst>
                <a:path w="349250" h="290985">
                  <a:moveTo>
                    <a:pt x="340519" y="30608"/>
                  </a:moveTo>
                  <a:cubicBezTo>
                    <a:pt x="345287" y="33361"/>
                    <a:pt x="348478" y="38202"/>
                    <a:pt x="349128" y="43670"/>
                  </a:cubicBezTo>
                  <a:lnTo>
                    <a:pt x="349250" y="45730"/>
                  </a:lnTo>
                  <a:lnTo>
                    <a:pt x="349250" y="272743"/>
                  </a:lnTo>
                  <a:cubicBezTo>
                    <a:pt x="349250" y="278981"/>
                    <a:pt x="345921" y="284746"/>
                    <a:pt x="340519" y="287865"/>
                  </a:cubicBezTo>
                  <a:cubicBezTo>
                    <a:pt x="335116" y="290985"/>
                    <a:pt x="328459" y="290984"/>
                    <a:pt x="323056" y="287865"/>
                  </a:cubicBezTo>
                  <a:cubicBezTo>
                    <a:pt x="282880" y="264666"/>
                    <a:pt x="233807" y="262925"/>
                    <a:pt x="192088" y="283220"/>
                  </a:cubicBezTo>
                  <a:lnTo>
                    <a:pt x="192088" y="18244"/>
                  </a:lnTo>
                  <a:cubicBezTo>
                    <a:pt x="240929" y="0"/>
                    <a:pt x="295368" y="4534"/>
                    <a:pt x="340519" y="30608"/>
                  </a:cubicBezTo>
                  <a:moveTo>
                    <a:pt x="157162" y="18262"/>
                  </a:moveTo>
                  <a:lnTo>
                    <a:pt x="157180" y="283238"/>
                  </a:lnTo>
                  <a:cubicBezTo>
                    <a:pt x="117152" y="263752"/>
                    <a:pt x="70233" y="264510"/>
                    <a:pt x="30856" y="285281"/>
                  </a:cubicBezTo>
                  <a:lnTo>
                    <a:pt x="25146" y="288424"/>
                  </a:lnTo>
                  <a:lnTo>
                    <a:pt x="23347" y="289192"/>
                  </a:lnTo>
                  <a:lnTo>
                    <a:pt x="22492" y="289472"/>
                  </a:lnTo>
                  <a:lnTo>
                    <a:pt x="20571" y="289926"/>
                  </a:lnTo>
                  <a:lnTo>
                    <a:pt x="19506" y="290100"/>
                  </a:lnTo>
                  <a:lnTo>
                    <a:pt x="17463" y="290205"/>
                  </a:lnTo>
                  <a:lnTo>
                    <a:pt x="16729" y="290205"/>
                  </a:lnTo>
                  <a:lnTo>
                    <a:pt x="14808" y="289996"/>
                  </a:lnTo>
                  <a:lnTo>
                    <a:pt x="13464" y="289751"/>
                  </a:lnTo>
                  <a:lnTo>
                    <a:pt x="11578" y="289192"/>
                  </a:lnTo>
                  <a:lnTo>
                    <a:pt x="9377" y="288214"/>
                  </a:lnTo>
                  <a:lnTo>
                    <a:pt x="7718" y="287236"/>
                  </a:lnTo>
                  <a:lnTo>
                    <a:pt x="6164" y="286067"/>
                  </a:lnTo>
                  <a:lnTo>
                    <a:pt x="5117" y="285089"/>
                  </a:lnTo>
                  <a:lnTo>
                    <a:pt x="3842" y="283657"/>
                  </a:lnTo>
                  <a:lnTo>
                    <a:pt x="2724" y="282103"/>
                  </a:lnTo>
                  <a:lnTo>
                    <a:pt x="2340" y="281474"/>
                  </a:lnTo>
                  <a:lnTo>
                    <a:pt x="1781" y="280426"/>
                  </a:lnTo>
                  <a:lnTo>
                    <a:pt x="1013" y="278627"/>
                  </a:lnTo>
                  <a:lnTo>
                    <a:pt x="733" y="277772"/>
                  </a:lnTo>
                  <a:lnTo>
                    <a:pt x="279" y="275851"/>
                  </a:lnTo>
                  <a:lnTo>
                    <a:pt x="105" y="274786"/>
                  </a:lnTo>
                  <a:lnTo>
                    <a:pt x="35" y="273930"/>
                  </a:lnTo>
                  <a:lnTo>
                    <a:pt x="0" y="45730"/>
                  </a:lnTo>
                  <a:cubicBezTo>
                    <a:pt x="0" y="39492"/>
                    <a:pt x="3328" y="33727"/>
                    <a:pt x="8731" y="30608"/>
                  </a:cubicBezTo>
                  <a:cubicBezTo>
                    <a:pt x="53884" y="4540"/>
                    <a:pt x="108323" y="12"/>
                    <a:pt x="157162" y="18262"/>
                  </a:cubicBezTo>
                </a:path>
              </a:pathLst>
            </a:custGeom>
            <a:solidFill>
              <a:srgbClr val="E23B3B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5692140" y="1967865"/>
              <a:ext cx="170192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我的成长故事</a:t>
              </a:r>
              <a:endParaRPr lang="zh-CN" sz="180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124450" y="2552700"/>
              <a:ext cx="4794250" cy="2305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我是荔林小学三(</a:t>
              </a:r>
              <a:r>
                <a:rPr lang="en-US" alt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x</a:t>
              </a:r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)班的一名学生，热爱学习，成绩优异，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124450" y="2895600"/>
              <a:ext cx="57340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始终保持着对知识的渴望和对探索的热情。课外我积极参与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124450" y="3238500"/>
              <a:ext cx="55149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各类活动，它们不仅丰富了我的课余生活，也锻炼了我的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124450" y="3581400"/>
              <a:ext cx="22288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团队协作和领导能力。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33" name="Freeform 33"/>
            <p:cNvSpPr/>
            <p:nvPr/>
          </p:nvSpPr>
          <p:spPr>
            <a:xfrm>
              <a:off x="5168697" y="4425451"/>
              <a:ext cx="330178" cy="290979"/>
            </a:xfrm>
            <a:custGeom>
              <a:avLst/>
              <a:gdLst/>
              <a:ahLst/>
              <a:cxnLst/>
              <a:rect l="l" t="t" r="r" b="b"/>
              <a:pathLst>
                <a:path w="330178" h="290979">
                  <a:moveTo>
                    <a:pt x="85594" y="4849"/>
                  </a:moveTo>
                  <a:cubicBezTo>
                    <a:pt x="114053" y="0"/>
                    <a:pt x="143176" y="8320"/>
                    <a:pt x="164779" y="27471"/>
                  </a:cubicBezTo>
                  <a:lnTo>
                    <a:pt x="165366" y="27995"/>
                  </a:lnTo>
                  <a:lnTo>
                    <a:pt x="165906" y="27519"/>
                  </a:lnTo>
                  <a:cubicBezTo>
                    <a:pt x="186498" y="9447"/>
                    <a:pt x="213875" y="1118"/>
                    <a:pt x="241042" y="4659"/>
                  </a:cubicBezTo>
                  <a:lnTo>
                    <a:pt x="244948" y="5230"/>
                  </a:lnTo>
                  <a:cubicBezTo>
                    <a:pt x="279434" y="11184"/>
                    <a:pt x="307877" y="35571"/>
                    <a:pt x="319027" y="68743"/>
                  </a:cubicBezTo>
                  <a:cubicBezTo>
                    <a:pt x="330178" y="101916"/>
                    <a:pt x="322239" y="138531"/>
                    <a:pt x="298351" y="164107"/>
                  </a:cubicBezTo>
                  <a:lnTo>
                    <a:pt x="295494" y="167044"/>
                  </a:lnTo>
                  <a:lnTo>
                    <a:pt x="294732" y="167695"/>
                  </a:lnTo>
                  <a:lnTo>
                    <a:pt x="176463" y="284836"/>
                  </a:lnTo>
                  <a:cubicBezTo>
                    <a:pt x="170818" y="290423"/>
                    <a:pt x="161914" y="290979"/>
                    <a:pt x="155619" y="286138"/>
                  </a:cubicBezTo>
                  <a:lnTo>
                    <a:pt x="154127" y="284836"/>
                  </a:lnTo>
                  <a:lnTo>
                    <a:pt x="35175" y="167012"/>
                  </a:lnTo>
                  <a:cubicBezTo>
                    <a:pt x="9480" y="142011"/>
                    <a:pt x="0" y="104700"/>
                    <a:pt x="10644" y="70465"/>
                  </a:cubicBezTo>
                  <a:cubicBezTo>
                    <a:pt x="21288" y="36231"/>
                    <a:pt x="50253" y="10873"/>
                    <a:pt x="85594" y="4849"/>
                  </a:cubicBezTo>
                  <a:close/>
                </a:path>
              </a:pathLst>
            </a:custGeom>
            <a:solidFill>
              <a:srgbClr val="F5A623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646420" y="4489132"/>
              <a:ext cx="130706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品德与担当</a:t>
              </a:r>
              <a:endParaRPr lang="zh-CN" sz="165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125402" y="4894421"/>
              <a:ext cx="5447347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我深知作为少年，不仅要有丰富的知识和才能，更要有良好</a:t>
              </a:r>
              <a:endParaRPr lang="zh-CN" sz="1425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125402" y="5218271"/>
              <a:ext cx="5239226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的品德。日常生活中我尊重师长、团结同学、乐于助人，</a:t>
              </a:r>
              <a:endParaRPr lang="zh-CN" sz="1425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125402" y="5542121"/>
              <a:ext cx="2741771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经常帮助身边需要帮助的人。</a:t>
              </a:r>
              <a:endParaRPr lang="zh-CN" sz="1425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1168729" y="6475095"/>
            <a:ext cx="46320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rPr>
              <a:t>02 / 05</a:t>
            </a:r>
            <a:endParaRPr lang="zh-CN" sz="900" dirty="0">
              <a:solidFill>
                <a:srgbClr val="8A8A8A"/>
              </a:solidFill>
              <a:latin typeface="Arial" panose="020B0604020202090204"/>
              <a:ea typeface="微软雅黑"/>
              <a:cs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571500" y="476250"/>
            <a:ext cx="11049000" cy="752475"/>
            <a:chOff x="571500" y="476250"/>
            <a:chExt cx="11049000" cy="752475"/>
          </a:xfrm>
        </p:grpSpPr>
        <p:sp>
          <p:nvSpPr>
            <p:cNvPr id="3" name="Rectangle 3"/>
            <p:cNvSpPr/>
            <p:nvPr/>
          </p:nvSpPr>
          <p:spPr>
            <a:xfrm>
              <a:off x="571500" y="476250"/>
              <a:ext cx="95250" cy="419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23B3B"/>
                </a:gs>
                <a:gs pos="100000">
                  <a:srgbClr val="F5A62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22960" y="489585"/>
              <a:ext cx="3857154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23B3B"/>
                  </a:solidFill>
                  <a:latin typeface="Georgia" panose="02040502050405090303"/>
                  <a:ea typeface="KaiTi"/>
                  <a:cs typeface="Georgia" panose="02040502050405090303"/>
                </a:rPr>
                <a:t>硕果累累 · 荣誉奖项</a:t>
              </a:r>
              <a:endParaRPr lang="zh-CN" sz="2700" b="1" dirty="0">
                <a:solidFill>
                  <a:srgbClr val="E23B3B"/>
                </a:solidFill>
                <a:latin typeface="Georgia" panose="02040502050405090303"/>
                <a:ea typeface="KaiTi"/>
                <a:cs typeface="Georgia" panose="02040502050405090303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2010" y="937260"/>
              <a:ext cx="2790825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学习 · 语言 · 艺术 · 体育 全面发展</a:t>
              </a:r>
              <a:endParaRPr lang="zh-CN" sz="120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6" name="Line 6"/>
            <p:cNvSpPr/>
            <p:nvPr/>
          </p:nvSpPr>
          <p:spPr>
            <a:xfrm>
              <a:off x="571500" y="12192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4288">
              <a:solidFill>
                <a:srgbClr val="E8E3E3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898546" y="1538288"/>
            <a:ext cx="4554707" cy="685800"/>
            <a:chOff x="898546" y="1538288"/>
            <a:chExt cx="4554707" cy="685800"/>
          </a:xfrm>
        </p:grpSpPr>
        <p:sp>
          <p:nvSpPr>
            <p:cNvPr id="8" name="Freeform 8"/>
            <p:cNvSpPr/>
            <p:nvPr/>
          </p:nvSpPr>
          <p:spPr>
            <a:xfrm>
              <a:off x="898546" y="1538288"/>
              <a:ext cx="416708" cy="392112"/>
            </a:xfrm>
            <a:custGeom>
              <a:avLst/>
              <a:gdLst/>
              <a:ahLst/>
              <a:cxnLst/>
              <a:rect l="l" t="t" r="r" b="b"/>
              <a:pathLst>
                <a:path w="416708" h="392112">
                  <a:moveTo>
                    <a:pt x="309542" y="0"/>
                  </a:moveTo>
                  <a:cubicBezTo>
                    <a:pt x="320005" y="1"/>
                    <a:pt x="328811" y="7832"/>
                    <a:pt x="330035" y="18223"/>
                  </a:cubicBezTo>
                  <a:lnTo>
                    <a:pt x="330179" y="20637"/>
                  </a:lnTo>
                  <a:lnTo>
                    <a:pt x="330179" y="65421"/>
                  </a:lnTo>
                  <a:cubicBezTo>
                    <a:pt x="355831" y="56383"/>
                    <a:pt x="384376" y="65143"/>
                    <a:pt x="400542" y="87014"/>
                  </a:cubicBezTo>
                  <a:cubicBezTo>
                    <a:pt x="416708" y="108885"/>
                    <a:pt x="416708" y="138745"/>
                    <a:pt x="400542" y="160615"/>
                  </a:cubicBezTo>
                  <a:cubicBezTo>
                    <a:pt x="384376" y="182486"/>
                    <a:pt x="355831" y="191247"/>
                    <a:pt x="330179" y="182208"/>
                  </a:cubicBezTo>
                  <a:lnTo>
                    <a:pt x="330179" y="185738"/>
                  </a:lnTo>
                  <a:cubicBezTo>
                    <a:pt x="330172" y="246161"/>
                    <a:pt x="286568" y="297762"/>
                    <a:pt x="226992" y="307850"/>
                  </a:cubicBezTo>
                  <a:lnTo>
                    <a:pt x="226992" y="350837"/>
                  </a:lnTo>
                  <a:lnTo>
                    <a:pt x="288904" y="350837"/>
                  </a:lnTo>
                  <a:cubicBezTo>
                    <a:pt x="299824" y="350850"/>
                    <a:pt x="308844" y="359365"/>
                    <a:pt x="309484" y="370266"/>
                  </a:cubicBezTo>
                  <a:cubicBezTo>
                    <a:pt x="310123" y="381166"/>
                    <a:pt x="302162" y="390678"/>
                    <a:pt x="291319" y="391968"/>
                  </a:cubicBezTo>
                  <a:lnTo>
                    <a:pt x="288904" y="392112"/>
                  </a:lnTo>
                  <a:lnTo>
                    <a:pt x="123804" y="392112"/>
                  </a:lnTo>
                  <a:cubicBezTo>
                    <a:pt x="112885" y="392100"/>
                    <a:pt x="103865" y="383585"/>
                    <a:pt x="103225" y="372684"/>
                  </a:cubicBezTo>
                  <a:cubicBezTo>
                    <a:pt x="102585" y="361784"/>
                    <a:pt x="110547" y="352272"/>
                    <a:pt x="121390" y="350982"/>
                  </a:cubicBezTo>
                  <a:lnTo>
                    <a:pt x="123804" y="350837"/>
                  </a:lnTo>
                  <a:lnTo>
                    <a:pt x="185717" y="350837"/>
                  </a:lnTo>
                  <a:lnTo>
                    <a:pt x="185717" y="307850"/>
                  </a:lnTo>
                  <a:cubicBezTo>
                    <a:pt x="127864" y="298056"/>
                    <a:pt x="84819" y="249015"/>
                    <a:pt x="82612" y="190381"/>
                  </a:cubicBezTo>
                  <a:lnTo>
                    <a:pt x="82529" y="185738"/>
                  </a:lnTo>
                  <a:lnTo>
                    <a:pt x="82529" y="182208"/>
                  </a:lnTo>
                  <a:cubicBezTo>
                    <a:pt x="64179" y="188704"/>
                    <a:pt x="43842" y="186192"/>
                    <a:pt x="27624" y="175425"/>
                  </a:cubicBezTo>
                  <a:cubicBezTo>
                    <a:pt x="11407" y="164658"/>
                    <a:pt x="1198" y="146890"/>
                    <a:pt x="62" y="127457"/>
                  </a:cubicBezTo>
                  <a:lnTo>
                    <a:pt x="0" y="123825"/>
                  </a:lnTo>
                  <a:lnTo>
                    <a:pt x="103" y="120193"/>
                  </a:lnTo>
                  <a:cubicBezTo>
                    <a:pt x="1235" y="100761"/>
                    <a:pt x="11439" y="82993"/>
                    <a:pt x="27652" y="72222"/>
                  </a:cubicBezTo>
                  <a:cubicBezTo>
                    <a:pt x="43865" y="61451"/>
                    <a:pt x="64199" y="58932"/>
                    <a:pt x="82550" y="65421"/>
                  </a:cubicBezTo>
                  <a:lnTo>
                    <a:pt x="82529" y="20637"/>
                  </a:lnTo>
                  <a:cubicBezTo>
                    <a:pt x="82529" y="9240"/>
                    <a:pt x="91769" y="0"/>
                    <a:pt x="103167" y="0"/>
                  </a:cubicBezTo>
                  <a:lnTo>
                    <a:pt x="309542" y="0"/>
                  </a:lnTo>
                  <a:close/>
                  <a:moveTo>
                    <a:pt x="61892" y="103188"/>
                  </a:moveTo>
                  <a:cubicBezTo>
                    <a:pt x="50494" y="103188"/>
                    <a:pt x="41254" y="112427"/>
                    <a:pt x="41254" y="123825"/>
                  </a:cubicBezTo>
                  <a:cubicBezTo>
                    <a:pt x="41254" y="135223"/>
                    <a:pt x="50494" y="144462"/>
                    <a:pt x="61892" y="144462"/>
                  </a:cubicBezTo>
                  <a:cubicBezTo>
                    <a:pt x="73290" y="144462"/>
                    <a:pt x="82529" y="135223"/>
                    <a:pt x="82529" y="123825"/>
                  </a:cubicBezTo>
                  <a:cubicBezTo>
                    <a:pt x="82529" y="112427"/>
                    <a:pt x="73290" y="103188"/>
                    <a:pt x="61892" y="103188"/>
                  </a:cubicBezTo>
                  <a:moveTo>
                    <a:pt x="350817" y="103188"/>
                  </a:moveTo>
                  <a:cubicBezTo>
                    <a:pt x="339419" y="103188"/>
                    <a:pt x="330179" y="112427"/>
                    <a:pt x="330179" y="123825"/>
                  </a:cubicBezTo>
                  <a:cubicBezTo>
                    <a:pt x="330179" y="135223"/>
                    <a:pt x="339419" y="144462"/>
                    <a:pt x="350817" y="144462"/>
                  </a:cubicBezTo>
                  <a:cubicBezTo>
                    <a:pt x="362215" y="144462"/>
                    <a:pt x="371454" y="135223"/>
                    <a:pt x="371454" y="123825"/>
                  </a:cubicBezTo>
                  <a:cubicBezTo>
                    <a:pt x="371454" y="112427"/>
                    <a:pt x="362215" y="103188"/>
                    <a:pt x="350817" y="103188"/>
                  </a:cubicBezTo>
                </a:path>
              </a:pathLst>
            </a:custGeom>
            <a:solidFill>
              <a:srgbClr val="F5A62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550670" y="1631632"/>
              <a:ext cx="336927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23B3B"/>
                  </a:solidFill>
                  <a:latin typeface="Segoe UI"/>
                  <a:ea typeface="SimHei"/>
                  <a:cs typeface="Segoe UI"/>
                </a:rPr>
                <a:t>粤港澳校园朗诵艺术节 · 金奖</a:t>
              </a:r>
              <a:endParaRPr lang="zh-CN" sz="1650" b="1" dirty="0">
                <a:solidFill>
                  <a:srgbClr val="E23B3B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54480" y="1949768"/>
              <a:ext cx="389877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2023 第四届"拥抱春天"英文朗诵大赛总决赛</a:t>
              </a:r>
              <a:endParaRPr lang="zh-CN" sz="135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5738" y="2327275"/>
            <a:ext cx="4292543" cy="706437"/>
            <a:chOff x="905738" y="2327275"/>
            <a:chExt cx="4292543" cy="706437"/>
          </a:xfrm>
        </p:grpSpPr>
        <p:grpSp>
          <p:nvGrpSpPr>
            <p:cNvPr id="15" name="Group 15"/>
            <p:cNvGrpSpPr/>
            <p:nvPr/>
          </p:nvGrpSpPr>
          <p:grpSpPr>
            <a:xfrm>
              <a:off x="905738" y="2327275"/>
              <a:ext cx="398113" cy="411269"/>
              <a:chOff x="905738" y="2327275"/>
              <a:chExt cx="398113" cy="41126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116581" y="2574574"/>
                <a:ext cx="187270" cy="163970"/>
              </a:xfrm>
              <a:custGeom>
                <a:avLst/>
                <a:gdLst/>
                <a:ahLst/>
                <a:cxnLst/>
                <a:rect l="l" t="t" r="r" b="b"/>
                <a:pathLst>
                  <a:path w="187270" h="163970">
                    <a:moveTo>
                      <a:pt x="143018" y="0"/>
                    </a:moveTo>
                    <a:lnTo>
                      <a:pt x="183591" y="70291"/>
                    </a:lnTo>
                    <a:cubicBezTo>
                      <a:pt x="186980" y="76166"/>
                      <a:pt x="187270" y="83330"/>
                      <a:pt x="184366" y="89459"/>
                    </a:cubicBezTo>
                    <a:cubicBezTo>
                      <a:pt x="181462" y="95589"/>
                      <a:pt x="175735" y="99902"/>
                      <a:pt x="169042" y="101000"/>
                    </a:cubicBezTo>
                    <a:lnTo>
                      <a:pt x="166710" y="101227"/>
                    </a:lnTo>
                    <a:lnTo>
                      <a:pt x="164398" y="101206"/>
                    </a:lnTo>
                    <a:lnTo>
                      <a:pt x="103869" y="97285"/>
                    </a:lnTo>
                    <a:lnTo>
                      <a:pt x="76978" y="151686"/>
                    </a:lnTo>
                    <a:cubicBezTo>
                      <a:pt x="74016" y="157662"/>
                      <a:pt x="68350" y="161841"/>
                      <a:pt x="61766" y="162905"/>
                    </a:cubicBezTo>
                    <a:cubicBezTo>
                      <a:pt x="55181" y="163970"/>
                      <a:pt x="48487" y="161790"/>
                      <a:pt x="43793" y="157051"/>
                    </a:cubicBezTo>
                    <a:lnTo>
                      <a:pt x="42100" y="155111"/>
                    </a:lnTo>
                    <a:lnTo>
                      <a:pt x="40615" y="152841"/>
                    </a:lnTo>
                    <a:lnTo>
                      <a:pt x="0" y="82529"/>
                    </a:lnTo>
                    <a:cubicBezTo>
                      <a:pt x="57958" y="78906"/>
                      <a:pt x="110880" y="48367"/>
                      <a:pt x="143018" y="0"/>
                    </a:cubicBez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905738" y="2574554"/>
                <a:ext cx="187399" cy="163763"/>
              </a:xfrm>
              <a:custGeom>
                <a:avLst/>
                <a:gdLst/>
                <a:ahLst/>
                <a:cxnLst/>
                <a:rect l="l" t="t" r="r" b="b"/>
                <a:pathLst>
                  <a:path w="187399" h="163763">
                    <a:moveTo>
                      <a:pt x="187399" y="82550"/>
                    </a:moveTo>
                    <a:lnTo>
                      <a:pt x="146825" y="152883"/>
                    </a:lnTo>
                    <a:cubicBezTo>
                      <a:pt x="143489" y="158664"/>
                      <a:pt x="137566" y="162477"/>
                      <a:pt x="130922" y="163120"/>
                    </a:cubicBezTo>
                    <a:cubicBezTo>
                      <a:pt x="124279" y="163763"/>
                      <a:pt x="117734" y="161157"/>
                      <a:pt x="113351" y="156123"/>
                    </a:cubicBezTo>
                    <a:lnTo>
                      <a:pt x="111783" y="154059"/>
                    </a:lnTo>
                    <a:lnTo>
                      <a:pt x="110462" y="151706"/>
                    </a:lnTo>
                    <a:lnTo>
                      <a:pt x="83551" y="97326"/>
                    </a:lnTo>
                    <a:lnTo>
                      <a:pt x="23062" y="101248"/>
                    </a:lnTo>
                    <a:cubicBezTo>
                      <a:pt x="16299" y="101683"/>
                      <a:pt x="9752" y="98773"/>
                      <a:pt x="5544" y="93460"/>
                    </a:cubicBezTo>
                    <a:cubicBezTo>
                      <a:pt x="1335" y="88148"/>
                      <a:pt x="0" y="81110"/>
                      <a:pt x="1971" y="74625"/>
                    </a:cubicBezTo>
                    <a:lnTo>
                      <a:pt x="2796" y="72417"/>
                    </a:lnTo>
                    <a:lnTo>
                      <a:pt x="3828" y="70353"/>
                    </a:lnTo>
                    <a:lnTo>
                      <a:pt x="44443" y="0"/>
                    </a:lnTo>
                    <a:cubicBezTo>
                      <a:pt x="76559" y="48366"/>
                      <a:pt x="129455" y="78919"/>
                      <a:pt x="187399" y="82571"/>
                    </a:cubicBez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60436" y="2327275"/>
                <a:ext cx="288928" cy="289049"/>
              </a:xfrm>
              <a:custGeom>
                <a:avLst/>
                <a:gdLst/>
                <a:ahLst/>
                <a:cxnLst/>
                <a:rect l="l" t="t" r="r" b="b"/>
                <a:pathLst>
                  <a:path w="288928" h="289049">
                    <a:moveTo>
                      <a:pt x="144464" y="0"/>
                    </a:moveTo>
                    <a:lnTo>
                      <a:pt x="149417" y="83"/>
                    </a:lnTo>
                    <a:cubicBezTo>
                      <a:pt x="227229" y="2752"/>
                      <a:pt x="288928" y="66605"/>
                      <a:pt x="288926" y="144462"/>
                    </a:cubicBezTo>
                    <a:lnTo>
                      <a:pt x="288864" y="148446"/>
                    </a:lnTo>
                    <a:lnTo>
                      <a:pt x="288720" y="152408"/>
                    </a:lnTo>
                    <a:lnTo>
                      <a:pt x="288348" y="157464"/>
                    </a:lnTo>
                    <a:lnTo>
                      <a:pt x="287812" y="162458"/>
                    </a:lnTo>
                    <a:lnTo>
                      <a:pt x="287317" y="166132"/>
                    </a:lnTo>
                    <a:cubicBezTo>
                      <a:pt x="285959" y="175040"/>
                      <a:pt x="283768" y="183801"/>
                      <a:pt x="280774" y="192300"/>
                    </a:cubicBezTo>
                    <a:lnTo>
                      <a:pt x="278381" y="198657"/>
                    </a:lnTo>
                    <a:lnTo>
                      <a:pt x="275223" y="205838"/>
                    </a:lnTo>
                    <a:cubicBezTo>
                      <a:pt x="251370" y="256651"/>
                      <a:pt x="200247" y="289049"/>
                      <a:pt x="144115" y="288925"/>
                    </a:cubicBezTo>
                    <a:cubicBezTo>
                      <a:pt x="87983" y="288801"/>
                      <a:pt x="37003" y="256178"/>
                      <a:pt x="13374" y="205261"/>
                    </a:cubicBezTo>
                    <a:lnTo>
                      <a:pt x="10692" y="199131"/>
                    </a:lnTo>
                    <a:lnTo>
                      <a:pt x="9618" y="196386"/>
                    </a:lnTo>
                    <a:lnTo>
                      <a:pt x="7967" y="191908"/>
                    </a:lnTo>
                    <a:lnTo>
                      <a:pt x="6007" y="185841"/>
                    </a:lnTo>
                    <a:cubicBezTo>
                      <a:pt x="5307" y="183491"/>
                      <a:pt x="4667" y="181124"/>
                      <a:pt x="4088" y="178741"/>
                    </a:cubicBezTo>
                    <a:lnTo>
                      <a:pt x="2849" y="173149"/>
                    </a:lnTo>
                    <a:lnTo>
                      <a:pt x="1838" y="167556"/>
                    </a:lnTo>
                    <a:lnTo>
                      <a:pt x="1425" y="164687"/>
                    </a:lnTo>
                    <a:lnTo>
                      <a:pt x="620" y="158021"/>
                    </a:lnTo>
                    <a:lnTo>
                      <a:pt x="125" y="150489"/>
                    </a:lnTo>
                    <a:lnTo>
                      <a:pt x="1" y="144462"/>
                    </a:lnTo>
                    <a:cubicBezTo>
                      <a:pt x="0" y="66605"/>
                      <a:pt x="61699" y="2752"/>
                      <a:pt x="139511" y="83"/>
                    </a:cubicBezTo>
                    <a:lnTo>
                      <a:pt x="144464" y="0"/>
                    </a:ln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1550670" y="2441258"/>
              <a:ext cx="3647611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23B3B"/>
                  </a:solidFill>
                  <a:latin typeface="Segoe UI"/>
                  <a:ea typeface="SimHei"/>
                  <a:cs typeface="Segoe UI"/>
                </a:rPr>
                <a:t>英孚全国英语 100 强 · "星三好"</a:t>
              </a:r>
              <a:endParaRPr lang="zh-CN" sz="1650" b="1" dirty="0">
                <a:solidFill>
                  <a:srgbClr val="E23B3B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54480" y="2759392"/>
              <a:ext cx="278477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2023 年 8 月 全国英语能力认可</a:t>
              </a:r>
              <a:endParaRPr lang="zh-CN" sz="135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05738" y="3136900"/>
            <a:ext cx="4488365" cy="706438"/>
            <a:chOff x="905738" y="3136900"/>
            <a:chExt cx="4488365" cy="706438"/>
          </a:xfrm>
        </p:grpSpPr>
        <p:grpSp>
          <p:nvGrpSpPr>
            <p:cNvPr id="22" name="Group 22"/>
            <p:cNvGrpSpPr/>
            <p:nvPr/>
          </p:nvGrpSpPr>
          <p:grpSpPr>
            <a:xfrm>
              <a:off x="905738" y="3136900"/>
              <a:ext cx="398113" cy="411269"/>
              <a:chOff x="905738" y="3136900"/>
              <a:chExt cx="398113" cy="41126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116581" y="3384199"/>
                <a:ext cx="187270" cy="163970"/>
              </a:xfrm>
              <a:custGeom>
                <a:avLst/>
                <a:gdLst/>
                <a:ahLst/>
                <a:cxnLst/>
                <a:rect l="l" t="t" r="r" b="b"/>
                <a:pathLst>
                  <a:path w="187270" h="163970">
                    <a:moveTo>
                      <a:pt x="143018" y="0"/>
                    </a:moveTo>
                    <a:lnTo>
                      <a:pt x="183591" y="70291"/>
                    </a:lnTo>
                    <a:cubicBezTo>
                      <a:pt x="186980" y="76166"/>
                      <a:pt x="187270" y="83330"/>
                      <a:pt x="184366" y="89459"/>
                    </a:cubicBezTo>
                    <a:cubicBezTo>
                      <a:pt x="181462" y="95589"/>
                      <a:pt x="175735" y="99902"/>
                      <a:pt x="169042" y="101000"/>
                    </a:cubicBezTo>
                    <a:lnTo>
                      <a:pt x="166710" y="101227"/>
                    </a:lnTo>
                    <a:lnTo>
                      <a:pt x="164398" y="101206"/>
                    </a:lnTo>
                    <a:lnTo>
                      <a:pt x="103869" y="97285"/>
                    </a:lnTo>
                    <a:lnTo>
                      <a:pt x="76978" y="151686"/>
                    </a:lnTo>
                    <a:cubicBezTo>
                      <a:pt x="74016" y="157662"/>
                      <a:pt x="68350" y="161841"/>
                      <a:pt x="61766" y="162905"/>
                    </a:cubicBezTo>
                    <a:cubicBezTo>
                      <a:pt x="55181" y="163970"/>
                      <a:pt x="48487" y="161790"/>
                      <a:pt x="43793" y="157051"/>
                    </a:cubicBezTo>
                    <a:lnTo>
                      <a:pt x="42100" y="155111"/>
                    </a:lnTo>
                    <a:lnTo>
                      <a:pt x="40615" y="152841"/>
                    </a:lnTo>
                    <a:lnTo>
                      <a:pt x="0" y="82529"/>
                    </a:lnTo>
                    <a:cubicBezTo>
                      <a:pt x="57958" y="78906"/>
                      <a:pt x="110880" y="48367"/>
                      <a:pt x="143018" y="0"/>
                    </a:cubicBez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05738" y="3384179"/>
                <a:ext cx="187399" cy="163763"/>
              </a:xfrm>
              <a:custGeom>
                <a:avLst/>
                <a:gdLst/>
                <a:ahLst/>
                <a:cxnLst/>
                <a:rect l="l" t="t" r="r" b="b"/>
                <a:pathLst>
                  <a:path w="187399" h="163763">
                    <a:moveTo>
                      <a:pt x="187399" y="82550"/>
                    </a:moveTo>
                    <a:lnTo>
                      <a:pt x="146825" y="152883"/>
                    </a:lnTo>
                    <a:cubicBezTo>
                      <a:pt x="143489" y="158664"/>
                      <a:pt x="137566" y="162477"/>
                      <a:pt x="130922" y="163120"/>
                    </a:cubicBezTo>
                    <a:cubicBezTo>
                      <a:pt x="124279" y="163763"/>
                      <a:pt x="117734" y="161157"/>
                      <a:pt x="113351" y="156123"/>
                    </a:cubicBezTo>
                    <a:lnTo>
                      <a:pt x="111783" y="154059"/>
                    </a:lnTo>
                    <a:lnTo>
                      <a:pt x="110462" y="151706"/>
                    </a:lnTo>
                    <a:lnTo>
                      <a:pt x="83551" y="97326"/>
                    </a:lnTo>
                    <a:lnTo>
                      <a:pt x="23062" y="101248"/>
                    </a:lnTo>
                    <a:cubicBezTo>
                      <a:pt x="16299" y="101683"/>
                      <a:pt x="9752" y="98773"/>
                      <a:pt x="5544" y="93460"/>
                    </a:cubicBezTo>
                    <a:cubicBezTo>
                      <a:pt x="1335" y="88148"/>
                      <a:pt x="0" y="81110"/>
                      <a:pt x="1971" y="74625"/>
                    </a:cubicBezTo>
                    <a:lnTo>
                      <a:pt x="2796" y="72417"/>
                    </a:lnTo>
                    <a:lnTo>
                      <a:pt x="3828" y="70353"/>
                    </a:lnTo>
                    <a:lnTo>
                      <a:pt x="44443" y="0"/>
                    </a:lnTo>
                    <a:cubicBezTo>
                      <a:pt x="76559" y="48366"/>
                      <a:pt x="129455" y="78919"/>
                      <a:pt x="187399" y="82571"/>
                    </a:cubicBez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960436" y="3136900"/>
                <a:ext cx="288928" cy="289049"/>
              </a:xfrm>
              <a:custGeom>
                <a:avLst/>
                <a:gdLst/>
                <a:ahLst/>
                <a:cxnLst/>
                <a:rect l="l" t="t" r="r" b="b"/>
                <a:pathLst>
                  <a:path w="288928" h="289049">
                    <a:moveTo>
                      <a:pt x="144464" y="0"/>
                    </a:moveTo>
                    <a:lnTo>
                      <a:pt x="149417" y="83"/>
                    </a:lnTo>
                    <a:cubicBezTo>
                      <a:pt x="227229" y="2752"/>
                      <a:pt x="288928" y="66605"/>
                      <a:pt x="288926" y="144463"/>
                    </a:cubicBezTo>
                    <a:lnTo>
                      <a:pt x="288864" y="148446"/>
                    </a:lnTo>
                    <a:lnTo>
                      <a:pt x="288720" y="152408"/>
                    </a:lnTo>
                    <a:lnTo>
                      <a:pt x="288348" y="157464"/>
                    </a:lnTo>
                    <a:lnTo>
                      <a:pt x="287812" y="162458"/>
                    </a:lnTo>
                    <a:lnTo>
                      <a:pt x="287317" y="166132"/>
                    </a:lnTo>
                    <a:cubicBezTo>
                      <a:pt x="285959" y="175040"/>
                      <a:pt x="283768" y="183801"/>
                      <a:pt x="280774" y="192300"/>
                    </a:cubicBezTo>
                    <a:lnTo>
                      <a:pt x="278381" y="198657"/>
                    </a:lnTo>
                    <a:lnTo>
                      <a:pt x="275223" y="205838"/>
                    </a:lnTo>
                    <a:cubicBezTo>
                      <a:pt x="251370" y="256651"/>
                      <a:pt x="200247" y="289049"/>
                      <a:pt x="144115" y="288925"/>
                    </a:cubicBezTo>
                    <a:cubicBezTo>
                      <a:pt x="87983" y="288801"/>
                      <a:pt x="37003" y="256178"/>
                      <a:pt x="13374" y="205261"/>
                    </a:cubicBezTo>
                    <a:lnTo>
                      <a:pt x="10692" y="199131"/>
                    </a:lnTo>
                    <a:lnTo>
                      <a:pt x="9618" y="196386"/>
                    </a:lnTo>
                    <a:lnTo>
                      <a:pt x="7967" y="191908"/>
                    </a:lnTo>
                    <a:lnTo>
                      <a:pt x="6007" y="185841"/>
                    </a:lnTo>
                    <a:cubicBezTo>
                      <a:pt x="5307" y="183491"/>
                      <a:pt x="4667" y="181124"/>
                      <a:pt x="4088" y="178741"/>
                    </a:cubicBezTo>
                    <a:lnTo>
                      <a:pt x="2849" y="173149"/>
                    </a:lnTo>
                    <a:lnTo>
                      <a:pt x="1838" y="167556"/>
                    </a:lnTo>
                    <a:lnTo>
                      <a:pt x="1425" y="164687"/>
                    </a:lnTo>
                    <a:lnTo>
                      <a:pt x="620" y="158021"/>
                    </a:lnTo>
                    <a:lnTo>
                      <a:pt x="125" y="150489"/>
                    </a:lnTo>
                    <a:lnTo>
                      <a:pt x="1" y="144463"/>
                    </a:lnTo>
                    <a:cubicBezTo>
                      <a:pt x="0" y="66605"/>
                      <a:pt x="61699" y="2752"/>
                      <a:pt x="139511" y="83"/>
                    </a:cubicBezTo>
                    <a:lnTo>
                      <a:pt x="144464" y="0"/>
                    </a:lnTo>
                    <a:close/>
                  </a:path>
                </a:pathLst>
              </a:custGeom>
              <a:solidFill>
                <a:srgbClr val="E23B3B"/>
              </a:solidFill>
              <a:ln>
                <a:noFill/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1550670" y="3250882"/>
              <a:ext cx="3116244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23B3B"/>
                  </a:solidFill>
                  <a:latin typeface="Segoe UI"/>
                  <a:ea typeface="SimHei"/>
                  <a:cs typeface="Segoe UI"/>
                </a:rPr>
                <a:t>校英语节演讲 · 最佳口语奖</a:t>
              </a:r>
              <a:endParaRPr lang="zh-CN" sz="1650" b="1" dirty="0">
                <a:solidFill>
                  <a:srgbClr val="E23B3B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54480" y="3569018"/>
              <a:ext cx="383962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2023 年第 24 届"中国故事世界说"演讲比赛</a:t>
              </a:r>
              <a:endParaRPr lang="zh-CN" sz="135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98525" y="4002246"/>
            <a:ext cx="4805819" cy="650716"/>
            <a:chOff x="898525" y="4002246"/>
            <a:chExt cx="4805819" cy="650716"/>
          </a:xfrm>
        </p:grpSpPr>
        <p:sp>
          <p:nvSpPr>
            <p:cNvPr id="26" name="Freeform 26"/>
            <p:cNvSpPr/>
            <p:nvPr/>
          </p:nvSpPr>
          <p:spPr>
            <a:xfrm>
              <a:off x="898525" y="4002246"/>
              <a:ext cx="410686" cy="295116"/>
            </a:xfrm>
            <a:custGeom>
              <a:avLst/>
              <a:gdLst/>
              <a:ahLst/>
              <a:cxnLst/>
              <a:rect l="l" t="t" r="r" b="b"/>
              <a:pathLst>
                <a:path w="410686" h="295116">
                  <a:moveTo>
                    <a:pt x="350837" y="295116"/>
                  </a:moveTo>
                  <a:lnTo>
                    <a:pt x="61912" y="295116"/>
                  </a:lnTo>
                  <a:cubicBezTo>
                    <a:pt x="51594" y="295116"/>
                    <a:pt x="43339" y="288925"/>
                    <a:pt x="41275" y="278606"/>
                  </a:cubicBezTo>
                  <a:lnTo>
                    <a:pt x="0" y="72231"/>
                  </a:lnTo>
                  <a:cubicBezTo>
                    <a:pt x="0" y="63976"/>
                    <a:pt x="2064" y="55721"/>
                    <a:pt x="10319" y="49530"/>
                  </a:cubicBezTo>
                  <a:cubicBezTo>
                    <a:pt x="18574" y="45402"/>
                    <a:pt x="26829" y="45402"/>
                    <a:pt x="33020" y="49530"/>
                  </a:cubicBezTo>
                  <a:lnTo>
                    <a:pt x="117634" y="117634"/>
                  </a:lnTo>
                  <a:lnTo>
                    <a:pt x="187801" y="12383"/>
                  </a:lnTo>
                  <a:cubicBezTo>
                    <a:pt x="196056" y="0"/>
                    <a:pt x="214630" y="0"/>
                    <a:pt x="222885" y="12383"/>
                  </a:cubicBezTo>
                  <a:lnTo>
                    <a:pt x="293052" y="117634"/>
                  </a:lnTo>
                  <a:lnTo>
                    <a:pt x="377666" y="49530"/>
                  </a:lnTo>
                  <a:cubicBezTo>
                    <a:pt x="383858" y="43339"/>
                    <a:pt x="394176" y="43339"/>
                    <a:pt x="400368" y="49530"/>
                  </a:cubicBezTo>
                  <a:cubicBezTo>
                    <a:pt x="408622" y="53657"/>
                    <a:pt x="410686" y="61912"/>
                    <a:pt x="410686" y="72231"/>
                  </a:cubicBezTo>
                  <a:lnTo>
                    <a:pt x="369411" y="278606"/>
                  </a:lnTo>
                  <a:cubicBezTo>
                    <a:pt x="369411" y="288925"/>
                    <a:pt x="359092" y="295116"/>
                    <a:pt x="348774" y="295116"/>
                  </a:cubicBezTo>
                  <a:close/>
                </a:path>
              </a:pathLst>
            </a:custGeom>
            <a:solidFill>
              <a:srgbClr val="F5A62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550670" y="4060508"/>
              <a:ext cx="4153674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23B3B"/>
                  </a:solidFill>
                  <a:latin typeface="Segoe UI"/>
                  <a:ea typeface="SimHei"/>
                  <a:cs typeface="Segoe UI"/>
                </a:rPr>
                <a:t>"外教社杯"英语整本书阅读 · 一等奖</a:t>
              </a:r>
              <a:endParaRPr lang="zh-CN" sz="1650" b="1" dirty="0">
                <a:solidFill>
                  <a:srgbClr val="E23B3B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54480" y="4378642"/>
              <a:ext cx="399735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2022 第 14 届测评活动广东选区 · 最佳创新奖</a:t>
              </a:r>
              <a:endParaRPr lang="zh-CN" sz="135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9800" y="4755975"/>
            <a:ext cx="4233177" cy="706613"/>
            <a:chOff x="939800" y="4755975"/>
            <a:chExt cx="4233177" cy="706613"/>
          </a:xfrm>
        </p:grpSpPr>
        <p:sp>
          <p:nvSpPr>
            <p:cNvPr id="30" name="Freeform 30"/>
            <p:cNvSpPr/>
            <p:nvPr/>
          </p:nvSpPr>
          <p:spPr>
            <a:xfrm>
              <a:off x="939800" y="4755975"/>
              <a:ext cx="330200" cy="413507"/>
            </a:xfrm>
            <a:custGeom>
              <a:avLst/>
              <a:gdLst/>
              <a:ahLst/>
              <a:cxnLst/>
              <a:rect l="l" t="t" r="r" b="b"/>
              <a:pathLst>
                <a:path w="330200" h="413507">
                  <a:moveTo>
                    <a:pt x="0" y="62088"/>
                  </a:moveTo>
                  <a:cubicBezTo>
                    <a:pt x="1" y="56544"/>
                    <a:pt x="2232" y="51233"/>
                    <a:pt x="6191" y="47352"/>
                  </a:cubicBezTo>
                  <a:cubicBezTo>
                    <a:pt x="52873" y="1590"/>
                    <a:pt x="127087" y="0"/>
                    <a:pt x="175687" y="43720"/>
                  </a:cubicBezTo>
                  <a:lnTo>
                    <a:pt x="182931" y="50489"/>
                  </a:lnTo>
                  <a:cubicBezTo>
                    <a:pt x="214067" y="77770"/>
                    <a:pt x="260595" y="77770"/>
                    <a:pt x="291732" y="50489"/>
                  </a:cubicBezTo>
                  <a:lnTo>
                    <a:pt x="296870" y="45805"/>
                  </a:lnTo>
                  <a:cubicBezTo>
                    <a:pt x="309459" y="35837"/>
                    <a:pt x="328384" y="43803"/>
                    <a:pt x="330097" y="59756"/>
                  </a:cubicBezTo>
                  <a:lnTo>
                    <a:pt x="330200" y="62088"/>
                  </a:lnTo>
                  <a:lnTo>
                    <a:pt x="330200" y="247825"/>
                  </a:lnTo>
                  <a:cubicBezTo>
                    <a:pt x="330199" y="253369"/>
                    <a:pt x="327968" y="258680"/>
                    <a:pt x="324009" y="262560"/>
                  </a:cubicBezTo>
                  <a:cubicBezTo>
                    <a:pt x="277327" y="308322"/>
                    <a:pt x="203113" y="309913"/>
                    <a:pt x="154513" y="266192"/>
                  </a:cubicBezTo>
                  <a:lnTo>
                    <a:pt x="147269" y="259423"/>
                  </a:lnTo>
                  <a:cubicBezTo>
                    <a:pt x="117176" y="233056"/>
                    <a:pt x="72508" y="232065"/>
                    <a:pt x="41275" y="257071"/>
                  </a:cubicBezTo>
                  <a:lnTo>
                    <a:pt x="41275" y="392288"/>
                  </a:lnTo>
                  <a:cubicBezTo>
                    <a:pt x="41263" y="403207"/>
                    <a:pt x="32747" y="412227"/>
                    <a:pt x="21847" y="412867"/>
                  </a:cubicBezTo>
                  <a:cubicBezTo>
                    <a:pt x="10947" y="413507"/>
                    <a:pt x="1434" y="405545"/>
                    <a:pt x="144" y="394702"/>
                  </a:cubicBezTo>
                  <a:lnTo>
                    <a:pt x="0" y="392288"/>
                  </a:lnTo>
                  <a:lnTo>
                    <a:pt x="0" y="62088"/>
                  </a:lnTo>
                  <a:close/>
                </a:path>
              </a:pathLst>
            </a:custGeom>
            <a:solidFill>
              <a:srgbClr val="2E7DBC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550670" y="4870132"/>
              <a:ext cx="362230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23B3B"/>
                  </a:solidFill>
                  <a:latin typeface="Segoe UI"/>
                  <a:ea typeface="SimHei"/>
                  <a:cs typeface="Segoe UI"/>
                </a:rPr>
                <a:t>校首届科技体育节 · 双项第六名</a:t>
              </a:r>
              <a:endParaRPr lang="zh-CN" sz="1650" b="1" dirty="0">
                <a:solidFill>
                  <a:srgbClr val="E23B3B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554480" y="5188268"/>
              <a:ext cx="295236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2023 年 11 月 200 米 / 100 米项目</a:t>
              </a:r>
              <a:endParaRPr lang="zh-CN" sz="135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76443" y="5565774"/>
            <a:ext cx="5059870" cy="706438"/>
            <a:chOff x="876443" y="5565774"/>
            <a:chExt cx="5059870" cy="706438"/>
          </a:xfrm>
        </p:grpSpPr>
        <p:grpSp>
          <p:nvGrpSpPr>
            <p:cNvPr id="37" name="Group 37"/>
            <p:cNvGrpSpPr/>
            <p:nvPr/>
          </p:nvGrpSpPr>
          <p:grpSpPr>
            <a:xfrm>
              <a:off x="876443" y="5565774"/>
              <a:ext cx="457430" cy="414550"/>
              <a:chOff x="876443" y="5565774"/>
              <a:chExt cx="457430" cy="41455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115838" y="5772150"/>
                <a:ext cx="218035" cy="208174"/>
              </a:xfrm>
              <a:custGeom>
                <a:avLst/>
                <a:gdLst/>
                <a:ahLst/>
                <a:cxnLst/>
                <a:rect l="l" t="t" r="r" b="b"/>
                <a:pathLst>
                  <a:path w="218035" h="208174">
                    <a:moveTo>
                      <a:pt x="105808" y="144"/>
                    </a:moveTo>
                    <a:cubicBezTo>
                      <a:pt x="96014" y="1152"/>
                      <a:pt x="87421" y="7112"/>
                      <a:pt x="83045" y="15932"/>
                    </a:cubicBezTo>
                    <a:lnTo>
                      <a:pt x="65400" y="51491"/>
                    </a:lnTo>
                    <a:lnTo>
                      <a:pt x="26045" y="57207"/>
                    </a:lnTo>
                    <a:cubicBezTo>
                      <a:pt x="15313" y="58693"/>
                      <a:pt x="6233" y="66288"/>
                      <a:pt x="2848" y="76689"/>
                    </a:cubicBezTo>
                    <a:lnTo>
                      <a:pt x="2064" y="79578"/>
                    </a:lnTo>
                    <a:cubicBezTo>
                      <a:pt x="0" y="89175"/>
                      <a:pt x="3013" y="99266"/>
                      <a:pt x="10174" y="106201"/>
                    </a:cubicBezTo>
                    <a:lnTo>
                      <a:pt x="38592" y="133793"/>
                    </a:lnTo>
                    <a:lnTo>
                      <a:pt x="31864" y="172839"/>
                    </a:lnTo>
                    <a:cubicBezTo>
                      <a:pt x="30065" y="183594"/>
                      <a:pt x="34505" y="194441"/>
                      <a:pt x="43329" y="200847"/>
                    </a:cubicBezTo>
                    <a:cubicBezTo>
                      <a:pt x="52153" y="207253"/>
                      <a:pt x="63842" y="208115"/>
                      <a:pt x="73511" y="203073"/>
                    </a:cubicBezTo>
                    <a:lnTo>
                      <a:pt x="108760" y="184602"/>
                    </a:lnTo>
                    <a:lnTo>
                      <a:pt x="144008" y="203094"/>
                    </a:lnTo>
                    <a:cubicBezTo>
                      <a:pt x="153658" y="208174"/>
                      <a:pt x="165356" y="207333"/>
                      <a:pt x="174181" y="200927"/>
                    </a:cubicBezTo>
                    <a:lnTo>
                      <a:pt x="176492" y="199069"/>
                    </a:lnTo>
                    <a:cubicBezTo>
                      <a:pt x="183851" y="192474"/>
                      <a:pt x="187298" y="182556"/>
                      <a:pt x="185614" y="172818"/>
                    </a:cubicBezTo>
                    <a:lnTo>
                      <a:pt x="178906" y="133793"/>
                    </a:lnTo>
                    <a:lnTo>
                      <a:pt x="207386" y="106159"/>
                    </a:lnTo>
                    <a:cubicBezTo>
                      <a:pt x="215228" y="98503"/>
                      <a:pt x="218035" y="87090"/>
                      <a:pt x="214651" y="76710"/>
                    </a:cubicBezTo>
                    <a:lnTo>
                      <a:pt x="213598" y="73944"/>
                    </a:lnTo>
                    <a:cubicBezTo>
                      <a:pt x="209582" y="64936"/>
                      <a:pt x="201218" y="58622"/>
                      <a:pt x="191454" y="57228"/>
                    </a:cubicBezTo>
                    <a:lnTo>
                      <a:pt x="152098" y="51491"/>
                    </a:lnTo>
                    <a:lnTo>
                      <a:pt x="134495" y="15953"/>
                    </a:lnTo>
                    <a:cubicBezTo>
                      <a:pt x="129639" y="6183"/>
                      <a:pt x="119670" y="3"/>
                      <a:pt x="108760" y="0"/>
                    </a:cubicBezTo>
                    <a:lnTo>
                      <a:pt x="105808" y="144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76443" y="5772149"/>
                <a:ext cx="218056" cy="208174"/>
              </a:xfrm>
              <a:custGeom>
                <a:avLst/>
                <a:gdLst/>
                <a:ahLst/>
                <a:cxnLst/>
                <a:rect l="l" t="t" r="r" b="b"/>
                <a:pathLst>
                  <a:path w="218056" h="208174">
                    <a:moveTo>
                      <a:pt x="105808" y="145"/>
                    </a:moveTo>
                    <a:cubicBezTo>
                      <a:pt x="96014" y="1152"/>
                      <a:pt x="87421" y="7112"/>
                      <a:pt x="83045" y="15933"/>
                    </a:cubicBezTo>
                    <a:lnTo>
                      <a:pt x="65400" y="51491"/>
                    </a:lnTo>
                    <a:lnTo>
                      <a:pt x="26045" y="57208"/>
                    </a:lnTo>
                    <a:cubicBezTo>
                      <a:pt x="15313" y="58694"/>
                      <a:pt x="6233" y="66288"/>
                      <a:pt x="2848" y="76690"/>
                    </a:cubicBezTo>
                    <a:lnTo>
                      <a:pt x="2064" y="79579"/>
                    </a:lnTo>
                    <a:cubicBezTo>
                      <a:pt x="0" y="89175"/>
                      <a:pt x="3013" y="99267"/>
                      <a:pt x="10174" y="106201"/>
                    </a:cubicBezTo>
                    <a:lnTo>
                      <a:pt x="38592" y="133794"/>
                    </a:lnTo>
                    <a:lnTo>
                      <a:pt x="31864" y="172840"/>
                    </a:lnTo>
                    <a:cubicBezTo>
                      <a:pt x="30065" y="183594"/>
                      <a:pt x="34505" y="194441"/>
                      <a:pt x="43329" y="200847"/>
                    </a:cubicBezTo>
                    <a:cubicBezTo>
                      <a:pt x="52153" y="207253"/>
                      <a:pt x="63842" y="208115"/>
                      <a:pt x="73511" y="203074"/>
                    </a:cubicBezTo>
                    <a:lnTo>
                      <a:pt x="108760" y="184603"/>
                    </a:lnTo>
                    <a:lnTo>
                      <a:pt x="144008" y="203094"/>
                    </a:lnTo>
                    <a:cubicBezTo>
                      <a:pt x="153658" y="208174"/>
                      <a:pt x="165356" y="207334"/>
                      <a:pt x="174180" y="200927"/>
                    </a:cubicBezTo>
                    <a:lnTo>
                      <a:pt x="176492" y="199070"/>
                    </a:lnTo>
                    <a:cubicBezTo>
                      <a:pt x="183851" y="192475"/>
                      <a:pt x="187298" y="182556"/>
                      <a:pt x="185614" y="172819"/>
                    </a:cubicBezTo>
                    <a:lnTo>
                      <a:pt x="178927" y="133794"/>
                    </a:lnTo>
                    <a:lnTo>
                      <a:pt x="207407" y="106160"/>
                    </a:lnTo>
                    <a:cubicBezTo>
                      <a:pt x="215249" y="98503"/>
                      <a:pt x="218056" y="87091"/>
                      <a:pt x="214671" y="76710"/>
                    </a:cubicBezTo>
                    <a:lnTo>
                      <a:pt x="213619" y="73945"/>
                    </a:lnTo>
                    <a:cubicBezTo>
                      <a:pt x="209602" y="64936"/>
                      <a:pt x="201239" y="58623"/>
                      <a:pt x="191475" y="57228"/>
                    </a:cubicBezTo>
                    <a:lnTo>
                      <a:pt x="152098" y="51471"/>
                    </a:lnTo>
                    <a:lnTo>
                      <a:pt x="134495" y="15933"/>
                    </a:lnTo>
                    <a:cubicBezTo>
                      <a:pt x="129633" y="6171"/>
                      <a:pt x="119666" y="0"/>
                      <a:pt x="108760" y="1"/>
                    </a:cubicBezTo>
                    <a:lnTo>
                      <a:pt x="105808" y="145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96140" y="5565774"/>
                <a:ext cx="218056" cy="208195"/>
              </a:xfrm>
              <a:custGeom>
                <a:avLst/>
                <a:gdLst/>
                <a:ahLst/>
                <a:cxnLst/>
                <a:rect l="l" t="t" r="r" b="b"/>
                <a:pathLst>
                  <a:path w="218056" h="208195">
                    <a:moveTo>
                      <a:pt x="105808" y="145"/>
                    </a:moveTo>
                    <a:cubicBezTo>
                      <a:pt x="96014" y="1152"/>
                      <a:pt x="87421" y="7112"/>
                      <a:pt x="83045" y="15933"/>
                    </a:cubicBezTo>
                    <a:lnTo>
                      <a:pt x="65400" y="51491"/>
                    </a:lnTo>
                    <a:lnTo>
                      <a:pt x="26045" y="57208"/>
                    </a:lnTo>
                    <a:cubicBezTo>
                      <a:pt x="15313" y="58694"/>
                      <a:pt x="6233" y="66288"/>
                      <a:pt x="2848" y="76690"/>
                    </a:cubicBezTo>
                    <a:lnTo>
                      <a:pt x="2064" y="79579"/>
                    </a:lnTo>
                    <a:cubicBezTo>
                      <a:pt x="0" y="89175"/>
                      <a:pt x="3013" y="99267"/>
                      <a:pt x="10174" y="106201"/>
                    </a:cubicBezTo>
                    <a:lnTo>
                      <a:pt x="38592" y="133794"/>
                    </a:lnTo>
                    <a:lnTo>
                      <a:pt x="31864" y="172840"/>
                    </a:lnTo>
                    <a:cubicBezTo>
                      <a:pt x="30065" y="183594"/>
                      <a:pt x="34505" y="194441"/>
                      <a:pt x="43329" y="200847"/>
                    </a:cubicBezTo>
                    <a:cubicBezTo>
                      <a:pt x="52153" y="207253"/>
                      <a:pt x="63842" y="208115"/>
                      <a:pt x="73511" y="203074"/>
                    </a:cubicBezTo>
                    <a:lnTo>
                      <a:pt x="108760" y="184624"/>
                    </a:lnTo>
                    <a:lnTo>
                      <a:pt x="144029" y="203115"/>
                    </a:lnTo>
                    <a:cubicBezTo>
                      <a:pt x="153679" y="208195"/>
                      <a:pt x="165376" y="207355"/>
                      <a:pt x="174201" y="200948"/>
                    </a:cubicBezTo>
                    <a:lnTo>
                      <a:pt x="176513" y="199091"/>
                    </a:lnTo>
                    <a:cubicBezTo>
                      <a:pt x="183872" y="192496"/>
                      <a:pt x="187318" y="182577"/>
                      <a:pt x="185634" y="172840"/>
                    </a:cubicBezTo>
                    <a:lnTo>
                      <a:pt x="178927" y="133794"/>
                    </a:lnTo>
                    <a:lnTo>
                      <a:pt x="207407" y="106160"/>
                    </a:lnTo>
                    <a:cubicBezTo>
                      <a:pt x="215249" y="98503"/>
                      <a:pt x="218056" y="87091"/>
                      <a:pt x="214671" y="76710"/>
                    </a:cubicBezTo>
                    <a:lnTo>
                      <a:pt x="213619" y="73945"/>
                    </a:lnTo>
                    <a:cubicBezTo>
                      <a:pt x="209602" y="64936"/>
                      <a:pt x="201239" y="58623"/>
                      <a:pt x="191475" y="57228"/>
                    </a:cubicBezTo>
                    <a:lnTo>
                      <a:pt x="152098" y="51471"/>
                    </a:lnTo>
                    <a:lnTo>
                      <a:pt x="134495" y="15933"/>
                    </a:lnTo>
                    <a:cubicBezTo>
                      <a:pt x="129633" y="6171"/>
                      <a:pt x="119666" y="0"/>
                      <a:pt x="108760" y="1"/>
                    </a:cubicBezTo>
                    <a:lnTo>
                      <a:pt x="105808" y="145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1550670" y="5679758"/>
              <a:ext cx="257222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23B3B"/>
                  </a:solidFill>
                  <a:latin typeface="Segoe UI"/>
                  <a:ea typeface="SimHei"/>
                  <a:cs typeface="Segoe UI"/>
                </a:rPr>
                <a:t>连续三年荣获校级荣誉</a:t>
              </a:r>
              <a:endParaRPr lang="zh-CN" sz="1650" b="1" dirty="0">
                <a:solidFill>
                  <a:srgbClr val="E23B3B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554480" y="5997892"/>
              <a:ext cx="438183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"荔美标兵" ×2 学年 · "最美三好学生" 2021-2022</a:t>
              </a:r>
              <a:endParaRPr lang="zh-CN" sz="135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1168729" y="6475095"/>
            <a:ext cx="46320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rPr>
              <a:t>03 / 05</a:t>
            </a:r>
            <a:endParaRPr lang="zh-CN" sz="900" dirty="0">
              <a:solidFill>
                <a:srgbClr val="8A8A8A"/>
              </a:solidFill>
              <a:latin typeface="Arial" panose="020B0604020202090204"/>
              <a:ea typeface="微软雅黑"/>
              <a:cs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5" grpId="0"/>
      <p:bldP spid="29" grpId="0"/>
      <p:bldP spid="33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E23B3B">
                    <a:alpha val="6000"/>
                  </a:srgbClr>
                </a:gs>
                <a:gs pos="100000">
                  <a:srgbClr val="E23B3B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76250"/>
            <a:ext cx="11049000" cy="752475"/>
            <a:chOff x="571500" y="476250"/>
            <a:chExt cx="11049000" cy="75247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23B3B"/>
                </a:gs>
                <a:gs pos="100000">
                  <a:srgbClr val="F5A62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2960" y="489585"/>
              <a:ext cx="3857154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23B3B"/>
                  </a:solidFill>
                  <a:latin typeface="Georgia" panose="02040502050405090303"/>
                  <a:ea typeface="KaiTi"/>
                  <a:cs typeface="Georgia" panose="02040502050405090303"/>
                </a:rPr>
                <a:t>全面发展 · 综合素养</a:t>
              </a:r>
              <a:endParaRPr lang="zh-CN" sz="2700" b="1" dirty="0">
                <a:solidFill>
                  <a:srgbClr val="E23B3B"/>
                </a:solidFill>
                <a:latin typeface="Georgia" panose="02040502050405090303"/>
                <a:ea typeface="KaiTi"/>
                <a:cs typeface="Georgia" panose="02040502050405090303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42010" y="937260"/>
              <a:ext cx="218617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德智体美劳 全方位阳光成长</a:t>
              </a:r>
              <a:endParaRPr lang="zh-CN" sz="120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8" name="Line 8"/>
            <p:cNvSpPr/>
            <p:nvPr/>
          </p:nvSpPr>
          <p:spPr>
            <a:xfrm>
              <a:off x="571500" y="12192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4288">
              <a:solidFill>
                <a:srgbClr val="E8E3E3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571500" y="1524000"/>
            <a:ext cx="5334000" cy="2381250"/>
            <a:chOff x="571500" y="1524000"/>
            <a:chExt cx="5334000" cy="2381250"/>
          </a:xfrm>
        </p:grpSpPr>
        <p:sp>
          <p:nvSpPr>
            <p:cNvPr id="10" name="Rectangle 10"/>
            <p:cNvSpPr/>
            <p:nvPr/>
          </p:nvSpPr>
          <p:spPr>
            <a:xfrm>
              <a:off x="571500" y="1524000"/>
              <a:ext cx="5334000" cy="2381250"/>
            </a:xfrm>
            <a:prstGeom prst="roundRect">
              <a:avLst>
                <a:gd name="adj" fmla="val 5600"/>
              </a:avLst>
            </a:prstGeom>
            <a:solidFill>
              <a:srgbClr val="FFF4F2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1038225" y="1969413"/>
              <a:ext cx="381000" cy="317438"/>
            </a:xfrm>
            <a:custGeom>
              <a:avLst/>
              <a:gdLst/>
              <a:ahLst/>
              <a:cxnLst/>
              <a:rect l="l" t="t" r="r" b="b"/>
              <a:pathLst>
                <a:path w="381000" h="317438">
                  <a:moveTo>
                    <a:pt x="371475" y="33390"/>
                  </a:moveTo>
                  <a:cubicBezTo>
                    <a:pt x="376677" y="36394"/>
                    <a:pt x="380158" y="41675"/>
                    <a:pt x="380867" y="47640"/>
                  </a:cubicBezTo>
                  <a:lnTo>
                    <a:pt x="381000" y="49887"/>
                  </a:lnTo>
                  <a:lnTo>
                    <a:pt x="381000" y="297537"/>
                  </a:lnTo>
                  <a:cubicBezTo>
                    <a:pt x="381000" y="304343"/>
                    <a:pt x="377369" y="310632"/>
                    <a:pt x="371475" y="314035"/>
                  </a:cubicBezTo>
                  <a:cubicBezTo>
                    <a:pt x="365581" y="317438"/>
                    <a:pt x="358319" y="317438"/>
                    <a:pt x="352425" y="314035"/>
                  </a:cubicBezTo>
                  <a:cubicBezTo>
                    <a:pt x="308596" y="288726"/>
                    <a:pt x="255062" y="286828"/>
                    <a:pt x="209550" y="308967"/>
                  </a:cubicBezTo>
                  <a:lnTo>
                    <a:pt x="209550" y="19903"/>
                  </a:lnTo>
                  <a:cubicBezTo>
                    <a:pt x="262832" y="0"/>
                    <a:pt x="322220" y="4947"/>
                    <a:pt x="371475" y="33390"/>
                  </a:cubicBezTo>
                  <a:moveTo>
                    <a:pt x="171450" y="19922"/>
                  </a:moveTo>
                  <a:lnTo>
                    <a:pt x="171469" y="308986"/>
                  </a:lnTo>
                  <a:cubicBezTo>
                    <a:pt x="127802" y="287729"/>
                    <a:pt x="76618" y="288557"/>
                    <a:pt x="33661" y="311215"/>
                  </a:cubicBezTo>
                  <a:lnTo>
                    <a:pt x="27432" y="314644"/>
                  </a:lnTo>
                  <a:lnTo>
                    <a:pt x="25470" y="315483"/>
                  </a:lnTo>
                  <a:lnTo>
                    <a:pt x="24536" y="315787"/>
                  </a:lnTo>
                  <a:lnTo>
                    <a:pt x="22441" y="316283"/>
                  </a:lnTo>
                  <a:lnTo>
                    <a:pt x="21279" y="316473"/>
                  </a:lnTo>
                  <a:lnTo>
                    <a:pt x="19050" y="316587"/>
                  </a:lnTo>
                  <a:lnTo>
                    <a:pt x="18250" y="316587"/>
                  </a:lnTo>
                  <a:lnTo>
                    <a:pt x="16154" y="316359"/>
                  </a:lnTo>
                  <a:lnTo>
                    <a:pt x="14688" y="316092"/>
                  </a:lnTo>
                  <a:lnTo>
                    <a:pt x="12630" y="315483"/>
                  </a:lnTo>
                  <a:lnTo>
                    <a:pt x="10230" y="314416"/>
                  </a:lnTo>
                  <a:lnTo>
                    <a:pt x="8420" y="313349"/>
                  </a:lnTo>
                  <a:lnTo>
                    <a:pt x="6725" y="312073"/>
                  </a:lnTo>
                  <a:lnTo>
                    <a:pt x="5582" y="311006"/>
                  </a:lnTo>
                  <a:lnTo>
                    <a:pt x="4191" y="309444"/>
                  </a:lnTo>
                  <a:lnTo>
                    <a:pt x="2972" y="307748"/>
                  </a:lnTo>
                  <a:lnTo>
                    <a:pt x="2553" y="307062"/>
                  </a:lnTo>
                  <a:lnTo>
                    <a:pt x="1943" y="305919"/>
                  </a:lnTo>
                  <a:lnTo>
                    <a:pt x="1105" y="303957"/>
                  </a:lnTo>
                  <a:lnTo>
                    <a:pt x="800" y="303024"/>
                  </a:lnTo>
                  <a:lnTo>
                    <a:pt x="305" y="300928"/>
                  </a:lnTo>
                  <a:lnTo>
                    <a:pt x="114" y="299766"/>
                  </a:lnTo>
                  <a:lnTo>
                    <a:pt x="38" y="298833"/>
                  </a:lnTo>
                  <a:lnTo>
                    <a:pt x="0" y="49887"/>
                  </a:lnTo>
                  <a:cubicBezTo>
                    <a:pt x="0" y="43082"/>
                    <a:pt x="3631" y="36793"/>
                    <a:pt x="9525" y="33390"/>
                  </a:cubicBezTo>
                  <a:cubicBezTo>
                    <a:pt x="58783" y="4953"/>
                    <a:pt x="118171" y="13"/>
                    <a:pt x="171450" y="19922"/>
                  </a:cubicBezTo>
                </a:path>
              </a:pathLst>
            </a:custGeom>
            <a:solidFill>
              <a:srgbClr val="E23B3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594485" y="2037398"/>
              <a:ext cx="124568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智慧学习</a:t>
              </a:r>
              <a:endParaRPr lang="zh-CN" sz="195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075" y="2600325"/>
              <a:ext cx="248078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成绩名列前茅 · 热爱探索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075" y="2924175"/>
              <a:ext cx="269986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持续追求知识 · 保持好奇心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286500" y="1524000"/>
            <a:ext cx="5334000" cy="2381250"/>
            <a:chOff x="6286500" y="1524000"/>
            <a:chExt cx="5334000" cy="2381250"/>
          </a:xfrm>
        </p:grpSpPr>
        <p:sp>
          <p:nvSpPr>
            <p:cNvPr id="16" name="Rectangle 16"/>
            <p:cNvSpPr/>
            <p:nvPr/>
          </p:nvSpPr>
          <p:spPr>
            <a:xfrm>
              <a:off x="6286500" y="1524000"/>
              <a:ext cx="5334000" cy="2381250"/>
            </a:xfrm>
            <a:prstGeom prst="roundRect">
              <a:avLst>
                <a:gd name="adj" fmla="val 5600"/>
              </a:avLst>
            </a:prstGeom>
            <a:solidFill>
              <a:srgbClr val="FFF4F2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746881" y="1955806"/>
              <a:ext cx="374638" cy="355587"/>
              <a:chOff x="6746881" y="1955806"/>
              <a:chExt cx="374638" cy="35558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7000875" y="2184406"/>
                <a:ext cx="120644" cy="126987"/>
              </a:xfrm>
              <a:custGeom>
                <a:avLst/>
                <a:gdLst/>
                <a:ahLst/>
                <a:cxnLst/>
                <a:rect l="l" t="t" r="r" b="b"/>
                <a:pathLst>
                  <a:path w="120644" h="126987">
                    <a:moveTo>
                      <a:pt x="19050" y="82544"/>
                    </a:moveTo>
                    <a:cubicBezTo>
                      <a:pt x="8529" y="82544"/>
                      <a:pt x="0" y="74015"/>
                      <a:pt x="0" y="63494"/>
                    </a:cubicBezTo>
                    <a:cubicBezTo>
                      <a:pt x="0" y="52973"/>
                      <a:pt x="8529" y="44444"/>
                      <a:pt x="19050" y="44444"/>
                    </a:cubicBezTo>
                    <a:cubicBezTo>
                      <a:pt x="29571" y="44444"/>
                      <a:pt x="38100" y="35915"/>
                      <a:pt x="38100" y="25394"/>
                    </a:cubicBezTo>
                    <a:cubicBezTo>
                      <a:pt x="38100" y="0"/>
                      <a:pt x="76200" y="0"/>
                      <a:pt x="76200" y="25394"/>
                    </a:cubicBezTo>
                    <a:cubicBezTo>
                      <a:pt x="76200" y="35915"/>
                      <a:pt x="84729" y="44444"/>
                      <a:pt x="95250" y="44444"/>
                    </a:cubicBezTo>
                    <a:cubicBezTo>
                      <a:pt x="120644" y="44444"/>
                      <a:pt x="120644" y="82544"/>
                      <a:pt x="95250" y="82544"/>
                    </a:cubicBezTo>
                    <a:cubicBezTo>
                      <a:pt x="84729" y="82544"/>
                      <a:pt x="76200" y="91073"/>
                      <a:pt x="76200" y="101594"/>
                    </a:cubicBezTo>
                    <a:cubicBezTo>
                      <a:pt x="76200" y="126987"/>
                      <a:pt x="38100" y="126987"/>
                      <a:pt x="38100" y="101594"/>
                    </a:cubicBezTo>
                    <a:cubicBezTo>
                      <a:pt x="38100" y="91073"/>
                      <a:pt x="29571" y="82544"/>
                      <a:pt x="19050" y="82544"/>
                    </a:cubicBezTo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746881" y="1993906"/>
                <a:ext cx="279387" cy="273044"/>
              </a:xfrm>
              <a:custGeom>
                <a:avLst/>
                <a:gdLst/>
                <a:ahLst/>
                <a:cxnLst/>
                <a:rect l="l" t="t" r="r" b="b"/>
                <a:pathLst>
                  <a:path w="279387" h="273044">
                    <a:moveTo>
                      <a:pt x="25394" y="120644"/>
                    </a:moveTo>
                    <a:cubicBezTo>
                      <a:pt x="77999" y="120644"/>
                      <a:pt x="120644" y="77999"/>
                      <a:pt x="120644" y="25394"/>
                    </a:cubicBezTo>
                    <a:cubicBezTo>
                      <a:pt x="120644" y="0"/>
                      <a:pt x="158744" y="0"/>
                      <a:pt x="158744" y="25394"/>
                    </a:cubicBezTo>
                    <a:cubicBezTo>
                      <a:pt x="158744" y="77999"/>
                      <a:pt x="201389" y="120644"/>
                      <a:pt x="253994" y="120644"/>
                    </a:cubicBezTo>
                    <a:cubicBezTo>
                      <a:pt x="279387" y="120644"/>
                      <a:pt x="279387" y="158744"/>
                      <a:pt x="253994" y="158744"/>
                    </a:cubicBezTo>
                    <a:cubicBezTo>
                      <a:pt x="201389" y="158744"/>
                      <a:pt x="158744" y="201389"/>
                      <a:pt x="158744" y="253994"/>
                    </a:cubicBezTo>
                    <a:cubicBezTo>
                      <a:pt x="158744" y="264515"/>
                      <a:pt x="150215" y="273044"/>
                      <a:pt x="139694" y="273044"/>
                    </a:cubicBezTo>
                    <a:cubicBezTo>
                      <a:pt x="129173" y="273044"/>
                      <a:pt x="120644" y="264515"/>
                      <a:pt x="120644" y="253994"/>
                    </a:cubicBezTo>
                    <a:cubicBezTo>
                      <a:pt x="120644" y="201389"/>
                      <a:pt x="77999" y="158744"/>
                      <a:pt x="25394" y="158744"/>
                    </a:cubicBezTo>
                    <a:cubicBezTo>
                      <a:pt x="0" y="158744"/>
                      <a:pt x="0" y="120644"/>
                      <a:pt x="25394" y="120644"/>
                    </a:cubicBezTo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000875" y="1955806"/>
                <a:ext cx="120644" cy="126987"/>
              </a:xfrm>
              <a:custGeom>
                <a:avLst/>
                <a:gdLst/>
                <a:ahLst/>
                <a:cxnLst/>
                <a:rect l="l" t="t" r="r" b="b"/>
                <a:pathLst>
                  <a:path w="120644" h="126987">
                    <a:moveTo>
                      <a:pt x="19050" y="82544"/>
                    </a:moveTo>
                    <a:cubicBezTo>
                      <a:pt x="8529" y="82544"/>
                      <a:pt x="0" y="74015"/>
                      <a:pt x="0" y="63494"/>
                    </a:cubicBezTo>
                    <a:cubicBezTo>
                      <a:pt x="0" y="52973"/>
                      <a:pt x="8529" y="44444"/>
                      <a:pt x="19050" y="44444"/>
                    </a:cubicBezTo>
                    <a:cubicBezTo>
                      <a:pt x="29571" y="44444"/>
                      <a:pt x="38100" y="35915"/>
                      <a:pt x="38100" y="25394"/>
                    </a:cubicBezTo>
                    <a:cubicBezTo>
                      <a:pt x="38100" y="0"/>
                      <a:pt x="76200" y="0"/>
                      <a:pt x="76200" y="25394"/>
                    </a:cubicBezTo>
                    <a:cubicBezTo>
                      <a:pt x="76200" y="35915"/>
                      <a:pt x="84729" y="44444"/>
                      <a:pt x="95250" y="44444"/>
                    </a:cubicBezTo>
                    <a:cubicBezTo>
                      <a:pt x="120644" y="44444"/>
                      <a:pt x="120644" y="82544"/>
                      <a:pt x="95250" y="82544"/>
                    </a:cubicBezTo>
                    <a:cubicBezTo>
                      <a:pt x="84729" y="82544"/>
                      <a:pt x="76200" y="91073"/>
                      <a:pt x="76200" y="101594"/>
                    </a:cubicBezTo>
                    <a:cubicBezTo>
                      <a:pt x="76200" y="126987"/>
                      <a:pt x="38100" y="126987"/>
                      <a:pt x="38100" y="101594"/>
                    </a:cubicBezTo>
                    <a:cubicBezTo>
                      <a:pt x="38100" y="91073"/>
                      <a:pt x="29571" y="82544"/>
                      <a:pt x="19050" y="82544"/>
                    </a:cubicBezTo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7309485" y="2037398"/>
              <a:ext cx="124568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语言表达</a:t>
              </a:r>
              <a:endParaRPr lang="zh-CN" sz="195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96075" y="2600325"/>
              <a:ext cx="313801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英文朗诵金奖 · 演讲最佳口语奖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696075" y="2924175"/>
              <a:ext cx="291893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全国英语 100 强 · 阅读一等奖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71500" y="4095750"/>
            <a:ext cx="5334000" cy="2190750"/>
            <a:chOff x="571500" y="4095750"/>
            <a:chExt cx="5334000" cy="2190750"/>
          </a:xfrm>
        </p:grpSpPr>
        <p:sp>
          <p:nvSpPr>
            <p:cNvPr id="25" name="Rectangle 25"/>
            <p:cNvSpPr/>
            <p:nvPr/>
          </p:nvSpPr>
          <p:spPr>
            <a:xfrm>
              <a:off x="571500" y="4095750"/>
              <a:ext cx="5334000" cy="2190750"/>
            </a:xfrm>
            <a:prstGeom prst="roundRect">
              <a:avLst>
                <a:gd name="adj" fmla="val 6087"/>
              </a:avLst>
            </a:prstGeom>
            <a:solidFill>
              <a:srgbClr val="FFF4F2"/>
            </a:solidFill>
            <a:ln>
              <a:noFill/>
            </a:ln>
          </p:spPr>
        </p:sp>
        <p:sp>
          <p:nvSpPr>
            <p:cNvPr id="26" name="Freeform 26"/>
            <p:cNvSpPr/>
            <p:nvPr/>
          </p:nvSpPr>
          <p:spPr>
            <a:xfrm>
              <a:off x="1076325" y="4514688"/>
              <a:ext cx="304800" cy="381698"/>
            </a:xfrm>
            <a:custGeom>
              <a:avLst/>
              <a:gdLst/>
              <a:ahLst/>
              <a:cxnLst/>
              <a:rect l="l" t="t" r="r" b="b"/>
              <a:pathLst>
                <a:path w="304800" h="381698">
                  <a:moveTo>
                    <a:pt x="0" y="57312"/>
                  </a:moveTo>
                  <a:cubicBezTo>
                    <a:pt x="1" y="52194"/>
                    <a:pt x="2060" y="47292"/>
                    <a:pt x="5715" y="43710"/>
                  </a:cubicBezTo>
                  <a:cubicBezTo>
                    <a:pt x="48806" y="1468"/>
                    <a:pt x="117311" y="0"/>
                    <a:pt x="162173" y="40357"/>
                  </a:cubicBezTo>
                  <a:lnTo>
                    <a:pt x="168859" y="46606"/>
                  </a:lnTo>
                  <a:cubicBezTo>
                    <a:pt x="197601" y="71788"/>
                    <a:pt x="240549" y="71788"/>
                    <a:pt x="269291" y="46606"/>
                  </a:cubicBezTo>
                  <a:lnTo>
                    <a:pt x="274034" y="42281"/>
                  </a:lnTo>
                  <a:cubicBezTo>
                    <a:pt x="285655" y="33080"/>
                    <a:pt x="303124" y="40433"/>
                    <a:pt x="304705" y="55159"/>
                  </a:cubicBezTo>
                  <a:lnTo>
                    <a:pt x="304800" y="57312"/>
                  </a:lnTo>
                  <a:lnTo>
                    <a:pt x="304800" y="228762"/>
                  </a:lnTo>
                  <a:cubicBezTo>
                    <a:pt x="304799" y="233879"/>
                    <a:pt x="302740" y="238781"/>
                    <a:pt x="299085" y="242363"/>
                  </a:cubicBezTo>
                  <a:cubicBezTo>
                    <a:pt x="255994" y="284605"/>
                    <a:pt x="187489" y="286073"/>
                    <a:pt x="142627" y="245716"/>
                  </a:cubicBezTo>
                  <a:lnTo>
                    <a:pt x="135941" y="239468"/>
                  </a:lnTo>
                  <a:cubicBezTo>
                    <a:pt x="108163" y="215129"/>
                    <a:pt x="66930" y="214214"/>
                    <a:pt x="38100" y="237296"/>
                  </a:cubicBezTo>
                  <a:lnTo>
                    <a:pt x="38100" y="362112"/>
                  </a:lnTo>
                  <a:cubicBezTo>
                    <a:pt x="38089" y="372191"/>
                    <a:pt x="30228" y="380517"/>
                    <a:pt x="20166" y="381108"/>
                  </a:cubicBezTo>
                  <a:cubicBezTo>
                    <a:pt x="10105" y="381698"/>
                    <a:pt x="1324" y="374349"/>
                    <a:pt x="133" y="364340"/>
                  </a:cubicBezTo>
                  <a:lnTo>
                    <a:pt x="0" y="362112"/>
                  </a:lnTo>
                  <a:lnTo>
                    <a:pt x="0" y="57312"/>
                  </a:lnTo>
                  <a:close/>
                </a:path>
              </a:pathLst>
            </a:custGeom>
            <a:solidFill>
              <a:srgbClr val="2E7DBC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594485" y="4609148"/>
              <a:ext cx="124568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才艺体育</a:t>
              </a:r>
              <a:endParaRPr lang="zh-CN" sz="195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81075" y="5172075"/>
              <a:ext cx="248078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热爱舞蹈 · 校庆重要角色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81075" y="5495925"/>
              <a:ext cx="2907982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体育节 200 米 / 100 米第六名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286500" y="4095750"/>
            <a:ext cx="5334000" cy="2190750"/>
            <a:chOff x="6286500" y="4095750"/>
            <a:chExt cx="5334000" cy="2190750"/>
          </a:xfrm>
        </p:grpSpPr>
        <p:sp>
          <p:nvSpPr>
            <p:cNvPr id="31" name="Rectangle 31"/>
            <p:cNvSpPr/>
            <p:nvPr/>
          </p:nvSpPr>
          <p:spPr>
            <a:xfrm>
              <a:off x="6286500" y="4095750"/>
              <a:ext cx="5334000" cy="2190750"/>
            </a:xfrm>
            <a:prstGeom prst="roundRect">
              <a:avLst>
                <a:gd name="adj" fmla="val 6087"/>
              </a:avLst>
            </a:prstGeom>
            <a:solidFill>
              <a:srgbClr val="FFF4F2"/>
            </a:solidFill>
            <a:ln>
              <a:noFill/>
            </a:ln>
          </p:spPr>
        </p:sp>
        <p:sp>
          <p:nvSpPr>
            <p:cNvPr id="32" name="Freeform 32"/>
            <p:cNvSpPr/>
            <p:nvPr/>
          </p:nvSpPr>
          <p:spPr>
            <a:xfrm>
              <a:off x="6745362" y="4529491"/>
              <a:ext cx="396213" cy="349175"/>
            </a:xfrm>
            <a:custGeom>
              <a:avLst/>
              <a:gdLst/>
              <a:ahLst/>
              <a:cxnLst/>
              <a:rect l="l" t="t" r="r" b="b"/>
              <a:pathLst>
                <a:path w="396213" h="349175">
                  <a:moveTo>
                    <a:pt x="102713" y="5819"/>
                  </a:moveTo>
                  <a:cubicBezTo>
                    <a:pt x="136864" y="0"/>
                    <a:pt x="171811" y="9984"/>
                    <a:pt x="197735" y="32965"/>
                  </a:cubicBezTo>
                  <a:lnTo>
                    <a:pt x="198439" y="33594"/>
                  </a:lnTo>
                  <a:lnTo>
                    <a:pt x="199087" y="33022"/>
                  </a:lnTo>
                  <a:cubicBezTo>
                    <a:pt x="223798" y="11337"/>
                    <a:pt x="256650" y="1342"/>
                    <a:pt x="289251" y="5590"/>
                  </a:cubicBezTo>
                  <a:lnTo>
                    <a:pt x="293937" y="6276"/>
                  </a:lnTo>
                  <a:cubicBezTo>
                    <a:pt x="335320" y="13421"/>
                    <a:pt x="369453" y="42685"/>
                    <a:pt x="382833" y="82492"/>
                  </a:cubicBezTo>
                  <a:cubicBezTo>
                    <a:pt x="396213" y="122299"/>
                    <a:pt x="386687" y="166238"/>
                    <a:pt x="358021" y="196928"/>
                  </a:cubicBezTo>
                  <a:lnTo>
                    <a:pt x="354592" y="200453"/>
                  </a:lnTo>
                  <a:lnTo>
                    <a:pt x="353678" y="201234"/>
                  </a:lnTo>
                  <a:lnTo>
                    <a:pt x="211755" y="341804"/>
                  </a:lnTo>
                  <a:cubicBezTo>
                    <a:pt x="204982" y="348507"/>
                    <a:pt x="194297" y="349175"/>
                    <a:pt x="186743" y="343366"/>
                  </a:cubicBezTo>
                  <a:lnTo>
                    <a:pt x="184952" y="341804"/>
                  </a:lnTo>
                  <a:lnTo>
                    <a:pt x="42210" y="200415"/>
                  </a:lnTo>
                  <a:cubicBezTo>
                    <a:pt x="11376" y="170413"/>
                    <a:pt x="0" y="125640"/>
                    <a:pt x="12773" y="84558"/>
                  </a:cubicBezTo>
                  <a:cubicBezTo>
                    <a:pt x="25546" y="43477"/>
                    <a:pt x="60304" y="13048"/>
                    <a:pt x="102713" y="5819"/>
                  </a:cubicBezTo>
                  <a:close/>
                </a:path>
              </a:pathLst>
            </a:custGeom>
            <a:solidFill>
              <a:srgbClr val="E23B3B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309485" y="4609148"/>
              <a:ext cx="124568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333333"/>
                  </a:solidFill>
                  <a:latin typeface="Segoe UI"/>
                  <a:ea typeface="SimHei"/>
                  <a:cs typeface="Segoe UI"/>
                </a:rPr>
                <a:t>品德品行</a:t>
              </a:r>
              <a:endParaRPr lang="zh-CN" sz="1950" b="1" dirty="0">
                <a:solidFill>
                  <a:srgbClr val="333333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696075" y="5172075"/>
              <a:ext cx="204263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尊重师长 · 团结同学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696075" y="5495925"/>
              <a:ext cx="204263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乐于助人 · 德才兼备</a:t>
              </a:r>
              <a:endParaRPr lang="zh-CN" sz="15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1168729" y="6475095"/>
            <a:ext cx="46320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rPr>
              <a:t>04 / 05</a:t>
            </a:r>
            <a:endParaRPr lang="zh-CN" sz="900" dirty="0">
              <a:solidFill>
                <a:srgbClr val="8A8A8A"/>
              </a:solidFill>
              <a:latin typeface="Arial" panose="020B0604020202090204"/>
              <a:ea typeface="微软雅黑"/>
              <a:cs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30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FFF4F2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E23B3B">
                    <a:alpha val="8000"/>
                  </a:srgbClr>
                </a:gs>
                <a:gs pos="100000">
                  <a:srgbClr val="E23B3B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921240" y="0"/>
            <a:ext cx="8664210" cy="6858000"/>
            <a:chOff x="1921240" y="0"/>
            <a:chExt cx="8664210" cy="6858000"/>
          </a:xfrm>
        </p:grpSpPr>
        <p:grpSp>
          <p:nvGrpSpPr>
            <p:cNvPr id="8" name="Group 8"/>
            <p:cNvGrpSpPr/>
            <p:nvPr/>
          </p:nvGrpSpPr>
          <p:grpSpPr>
            <a:xfrm>
              <a:off x="1921240" y="1368424"/>
              <a:ext cx="387056" cy="350773"/>
              <a:chOff x="1921240" y="1368424"/>
              <a:chExt cx="387056" cy="35077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2123805" y="1543050"/>
                <a:ext cx="184491" cy="176147"/>
              </a:xfrm>
              <a:custGeom>
                <a:avLst/>
                <a:gdLst/>
                <a:ahLst/>
                <a:cxnLst/>
                <a:rect l="l" t="t" r="r" b="b"/>
                <a:pathLst>
                  <a:path w="184491" h="176147">
                    <a:moveTo>
                      <a:pt x="89530" y="122"/>
                    </a:moveTo>
                    <a:cubicBezTo>
                      <a:pt x="81243" y="975"/>
                      <a:pt x="73971" y="6018"/>
                      <a:pt x="70269" y="13481"/>
                    </a:cubicBezTo>
                    <a:lnTo>
                      <a:pt x="55339" y="43569"/>
                    </a:lnTo>
                    <a:lnTo>
                      <a:pt x="22038" y="48406"/>
                    </a:lnTo>
                    <a:cubicBezTo>
                      <a:pt x="12957" y="49663"/>
                      <a:pt x="5274" y="56090"/>
                      <a:pt x="2410" y="64891"/>
                    </a:cubicBezTo>
                    <a:lnTo>
                      <a:pt x="1746" y="67335"/>
                    </a:lnTo>
                    <a:cubicBezTo>
                      <a:pt x="0" y="75455"/>
                      <a:pt x="2550" y="83995"/>
                      <a:pt x="8609" y="89862"/>
                    </a:cubicBezTo>
                    <a:lnTo>
                      <a:pt x="32655" y="113209"/>
                    </a:lnTo>
                    <a:lnTo>
                      <a:pt x="26962" y="146248"/>
                    </a:lnTo>
                    <a:cubicBezTo>
                      <a:pt x="25440" y="155349"/>
                      <a:pt x="29197" y="164527"/>
                      <a:pt x="36663" y="169947"/>
                    </a:cubicBezTo>
                    <a:cubicBezTo>
                      <a:pt x="44130" y="175368"/>
                      <a:pt x="54020" y="176097"/>
                      <a:pt x="62201" y="171831"/>
                    </a:cubicBezTo>
                    <a:lnTo>
                      <a:pt x="92027" y="156202"/>
                    </a:lnTo>
                    <a:lnTo>
                      <a:pt x="121853" y="171848"/>
                    </a:lnTo>
                    <a:cubicBezTo>
                      <a:pt x="130019" y="176147"/>
                      <a:pt x="139916" y="175436"/>
                      <a:pt x="147383" y="170015"/>
                    </a:cubicBezTo>
                    <a:lnTo>
                      <a:pt x="149339" y="168443"/>
                    </a:lnTo>
                    <a:cubicBezTo>
                      <a:pt x="155566" y="162863"/>
                      <a:pt x="158483" y="154470"/>
                      <a:pt x="157058" y="146231"/>
                    </a:cubicBezTo>
                    <a:lnTo>
                      <a:pt x="151382" y="113209"/>
                    </a:lnTo>
                    <a:lnTo>
                      <a:pt x="175481" y="89827"/>
                    </a:lnTo>
                    <a:cubicBezTo>
                      <a:pt x="182116" y="83349"/>
                      <a:pt x="184491" y="73692"/>
                      <a:pt x="181627" y="64908"/>
                    </a:cubicBezTo>
                    <a:lnTo>
                      <a:pt x="180737" y="62568"/>
                    </a:lnTo>
                    <a:cubicBezTo>
                      <a:pt x="177338" y="54946"/>
                      <a:pt x="170262" y="49604"/>
                      <a:pt x="162000" y="48424"/>
                    </a:cubicBezTo>
                    <a:lnTo>
                      <a:pt x="128699" y="43569"/>
                    </a:lnTo>
                    <a:lnTo>
                      <a:pt x="113803" y="13499"/>
                    </a:lnTo>
                    <a:cubicBezTo>
                      <a:pt x="109694" y="5231"/>
                      <a:pt x="101259" y="3"/>
                      <a:pt x="92027" y="0"/>
                    </a:cubicBezTo>
                    <a:lnTo>
                      <a:pt x="89530" y="122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6" name="Freeform 6"/>
              <p:cNvSpPr/>
              <p:nvPr/>
            </p:nvSpPr>
            <p:spPr>
              <a:xfrm>
                <a:off x="1921240" y="1543049"/>
                <a:ext cx="184509" cy="176147"/>
              </a:xfrm>
              <a:custGeom>
                <a:avLst/>
                <a:gdLst/>
                <a:ahLst/>
                <a:cxnLst/>
                <a:rect l="l" t="t" r="r" b="b"/>
                <a:pathLst>
                  <a:path w="184509" h="176147">
                    <a:moveTo>
                      <a:pt x="89530" y="123"/>
                    </a:moveTo>
                    <a:cubicBezTo>
                      <a:pt x="81243" y="975"/>
                      <a:pt x="73971" y="6018"/>
                      <a:pt x="70269" y="13482"/>
                    </a:cubicBezTo>
                    <a:lnTo>
                      <a:pt x="55339" y="43569"/>
                    </a:lnTo>
                    <a:lnTo>
                      <a:pt x="22038" y="48407"/>
                    </a:lnTo>
                    <a:cubicBezTo>
                      <a:pt x="12957" y="49664"/>
                      <a:pt x="5274" y="56090"/>
                      <a:pt x="2410" y="64891"/>
                    </a:cubicBezTo>
                    <a:lnTo>
                      <a:pt x="1746" y="67336"/>
                    </a:lnTo>
                    <a:cubicBezTo>
                      <a:pt x="0" y="75456"/>
                      <a:pt x="2550" y="83995"/>
                      <a:pt x="8609" y="89863"/>
                    </a:cubicBezTo>
                    <a:lnTo>
                      <a:pt x="32655" y="113210"/>
                    </a:lnTo>
                    <a:lnTo>
                      <a:pt x="26962" y="146249"/>
                    </a:lnTo>
                    <a:cubicBezTo>
                      <a:pt x="25440" y="155349"/>
                      <a:pt x="29197" y="164527"/>
                      <a:pt x="36663" y="169948"/>
                    </a:cubicBezTo>
                    <a:cubicBezTo>
                      <a:pt x="44130" y="175368"/>
                      <a:pt x="54020" y="176098"/>
                      <a:pt x="62201" y="171832"/>
                    </a:cubicBezTo>
                    <a:lnTo>
                      <a:pt x="92027" y="156203"/>
                    </a:lnTo>
                    <a:lnTo>
                      <a:pt x="121853" y="171849"/>
                    </a:lnTo>
                    <a:cubicBezTo>
                      <a:pt x="130019" y="176147"/>
                      <a:pt x="139916" y="175437"/>
                      <a:pt x="147383" y="170015"/>
                    </a:cubicBezTo>
                    <a:lnTo>
                      <a:pt x="149339" y="168444"/>
                    </a:lnTo>
                    <a:cubicBezTo>
                      <a:pt x="155566" y="162863"/>
                      <a:pt x="158483" y="154471"/>
                      <a:pt x="157058" y="146232"/>
                    </a:cubicBezTo>
                    <a:lnTo>
                      <a:pt x="151400" y="113210"/>
                    </a:lnTo>
                    <a:lnTo>
                      <a:pt x="175498" y="89828"/>
                    </a:lnTo>
                    <a:cubicBezTo>
                      <a:pt x="182134" y="83349"/>
                      <a:pt x="184509" y="73692"/>
                      <a:pt x="181645" y="64909"/>
                    </a:cubicBezTo>
                    <a:lnTo>
                      <a:pt x="180754" y="62569"/>
                    </a:lnTo>
                    <a:cubicBezTo>
                      <a:pt x="177356" y="54946"/>
                      <a:pt x="170279" y="49604"/>
                      <a:pt x="162017" y="48424"/>
                    </a:cubicBezTo>
                    <a:lnTo>
                      <a:pt x="128699" y="43552"/>
                    </a:lnTo>
                    <a:lnTo>
                      <a:pt x="113803" y="13482"/>
                    </a:lnTo>
                    <a:cubicBezTo>
                      <a:pt x="109689" y="5221"/>
                      <a:pt x="101255" y="0"/>
                      <a:pt x="92027" y="1"/>
                    </a:cubicBezTo>
                    <a:lnTo>
                      <a:pt x="89530" y="123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2022523" y="1368424"/>
                <a:ext cx="184509" cy="176165"/>
              </a:xfrm>
              <a:custGeom>
                <a:avLst/>
                <a:gdLst/>
                <a:ahLst/>
                <a:cxnLst/>
                <a:rect l="l" t="t" r="r" b="b"/>
                <a:pathLst>
                  <a:path w="184509" h="176165">
                    <a:moveTo>
                      <a:pt x="89530" y="123"/>
                    </a:moveTo>
                    <a:cubicBezTo>
                      <a:pt x="81243" y="975"/>
                      <a:pt x="73971" y="6018"/>
                      <a:pt x="70269" y="13482"/>
                    </a:cubicBezTo>
                    <a:lnTo>
                      <a:pt x="55339" y="43569"/>
                    </a:lnTo>
                    <a:lnTo>
                      <a:pt x="22038" y="48407"/>
                    </a:lnTo>
                    <a:cubicBezTo>
                      <a:pt x="12957" y="49664"/>
                      <a:pt x="5274" y="56090"/>
                      <a:pt x="2410" y="64891"/>
                    </a:cubicBezTo>
                    <a:lnTo>
                      <a:pt x="1746" y="67336"/>
                    </a:lnTo>
                    <a:cubicBezTo>
                      <a:pt x="0" y="75456"/>
                      <a:pt x="2550" y="83995"/>
                      <a:pt x="8609" y="89863"/>
                    </a:cubicBezTo>
                    <a:lnTo>
                      <a:pt x="32655" y="113210"/>
                    </a:lnTo>
                    <a:lnTo>
                      <a:pt x="26962" y="146249"/>
                    </a:lnTo>
                    <a:cubicBezTo>
                      <a:pt x="25440" y="155349"/>
                      <a:pt x="29197" y="164527"/>
                      <a:pt x="36663" y="169948"/>
                    </a:cubicBezTo>
                    <a:cubicBezTo>
                      <a:pt x="44130" y="175368"/>
                      <a:pt x="54020" y="176098"/>
                      <a:pt x="62201" y="171832"/>
                    </a:cubicBezTo>
                    <a:lnTo>
                      <a:pt x="92027" y="156220"/>
                    </a:lnTo>
                    <a:lnTo>
                      <a:pt x="121871" y="171866"/>
                    </a:lnTo>
                    <a:cubicBezTo>
                      <a:pt x="130036" y="176165"/>
                      <a:pt x="139934" y="175454"/>
                      <a:pt x="147401" y="170033"/>
                    </a:cubicBezTo>
                    <a:lnTo>
                      <a:pt x="149357" y="168461"/>
                    </a:lnTo>
                    <a:cubicBezTo>
                      <a:pt x="155584" y="162881"/>
                      <a:pt x="158500" y="154488"/>
                      <a:pt x="157075" y="146249"/>
                    </a:cubicBezTo>
                    <a:lnTo>
                      <a:pt x="151400" y="113210"/>
                    </a:lnTo>
                    <a:lnTo>
                      <a:pt x="175498" y="89828"/>
                    </a:lnTo>
                    <a:cubicBezTo>
                      <a:pt x="182134" y="83349"/>
                      <a:pt x="184509" y="73692"/>
                      <a:pt x="181645" y="64909"/>
                    </a:cubicBezTo>
                    <a:lnTo>
                      <a:pt x="180754" y="62569"/>
                    </a:lnTo>
                    <a:cubicBezTo>
                      <a:pt x="177356" y="54946"/>
                      <a:pt x="170279" y="49604"/>
                      <a:pt x="162017" y="48424"/>
                    </a:cubicBezTo>
                    <a:lnTo>
                      <a:pt x="128699" y="43552"/>
                    </a:lnTo>
                    <a:lnTo>
                      <a:pt x="113803" y="13482"/>
                    </a:lnTo>
                    <a:cubicBezTo>
                      <a:pt x="109689" y="5221"/>
                      <a:pt x="101255" y="0"/>
                      <a:pt x="92027" y="1"/>
                    </a:cubicBezTo>
                    <a:lnTo>
                      <a:pt x="89530" y="123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9829943" y="4613274"/>
              <a:ext cx="457430" cy="414550"/>
              <a:chOff x="9829943" y="4613274"/>
              <a:chExt cx="457430" cy="4145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069338" y="4819650"/>
                <a:ext cx="218035" cy="208174"/>
              </a:xfrm>
              <a:custGeom>
                <a:avLst/>
                <a:gdLst/>
                <a:ahLst/>
                <a:cxnLst/>
                <a:rect l="l" t="t" r="r" b="b"/>
                <a:pathLst>
                  <a:path w="218035" h="208174">
                    <a:moveTo>
                      <a:pt x="105808" y="144"/>
                    </a:moveTo>
                    <a:cubicBezTo>
                      <a:pt x="96014" y="1152"/>
                      <a:pt x="87421" y="7112"/>
                      <a:pt x="83045" y="15932"/>
                    </a:cubicBezTo>
                    <a:lnTo>
                      <a:pt x="65400" y="51491"/>
                    </a:lnTo>
                    <a:lnTo>
                      <a:pt x="26045" y="57207"/>
                    </a:lnTo>
                    <a:cubicBezTo>
                      <a:pt x="15313" y="58693"/>
                      <a:pt x="6233" y="66288"/>
                      <a:pt x="2848" y="76689"/>
                    </a:cubicBezTo>
                    <a:lnTo>
                      <a:pt x="2064" y="79578"/>
                    </a:lnTo>
                    <a:cubicBezTo>
                      <a:pt x="0" y="89175"/>
                      <a:pt x="3013" y="99266"/>
                      <a:pt x="10174" y="106201"/>
                    </a:cubicBezTo>
                    <a:lnTo>
                      <a:pt x="38592" y="133793"/>
                    </a:lnTo>
                    <a:lnTo>
                      <a:pt x="31864" y="172839"/>
                    </a:lnTo>
                    <a:cubicBezTo>
                      <a:pt x="30065" y="183594"/>
                      <a:pt x="34505" y="194441"/>
                      <a:pt x="43329" y="200847"/>
                    </a:cubicBezTo>
                    <a:cubicBezTo>
                      <a:pt x="52153" y="207253"/>
                      <a:pt x="63842" y="208115"/>
                      <a:pt x="73511" y="203073"/>
                    </a:cubicBezTo>
                    <a:lnTo>
                      <a:pt x="108760" y="184602"/>
                    </a:lnTo>
                    <a:lnTo>
                      <a:pt x="144008" y="203094"/>
                    </a:lnTo>
                    <a:cubicBezTo>
                      <a:pt x="153658" y="208174"/>
                      <a:pt x="165356" y="207333"/>
                      <a:pt x="174180" y="200927"/>
                    </a:cubicBezTo>
                    <a:lnTo>
                      <a:pt x="176492" y="199069"/>
                    </a:lnTo>
                    <a:cubicBezTo>
                      <a:pt x="183851" y="192474"/>
                      <a:pt x="187298" y="182556"/>
                      <a:pt x="185614" y="172818"/>
                    </a:cubicBezTo>
                    <a:lnTo>
                      <a:pt x="178906" y="133793"/>
                    </a:lnTo>
                    <a:lnTo>
                      <a:pt x="207386" y="106159"/>
                    </a:lnTo>
                    <a:cubicBezTo>
                      <a:pt x="215228" y="98503"/>
                      <a:pt x="218035" y="87090"/>
                      <a:pt x="214651" y="76710"/>
                    </a:cubicBezTo>
                    <a:lnTo>
                      <a:pt x="213598" y="73944"/>
                    </a:lnTo>
                    <a:cubicBezTo>
                      <a:pt x="209582" y="64936"/>
                      <a:pt x="201218" y="58622"/>
                      <a:pt x="191454" y="57228"/>
                    </a:cubicBezTo>
                    <a:lnTo>
                      <a:pt x="152098" y="51491"/>
                    </a:lnTo>
                    <a:lnTo>
                      <a:pt x="134495" y="15953"/>
                    </a:lnTo>
                    <a:cubicBezTo>
                      <a:pt x="129639" y="6183"/>
                      <a:pt x="119670" y="3"/>
                      <a:pt x="108760" y="0"/>
                    </a:cubicBezTo>
                    <a:lnTo>
                      <a:pt x="105808" y="144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9829943" y="4819649"/>
                <a:ext cx="218056" cy="208174"/>
              </a:xfrm>
              <a:custGeom>
                <a:avLst/>
                <a:gdLst/>
                <a:ahLst/>
                <a:cxnLst/>
                <a:rect l="l" t="t" r="r" b="b"/>
                <a:pathLst>
                  <a:path w="218056" h="208174">
                    <a:moveTo>
                      <a:pt x="105808" y="145"/>
                    </a:moveTo>
                    <a:cubicBezTo>
                      <a:pt x="96014" y="1152"/>
                      <a:pt x="87421" y="7112"/>
                      <a:pt x="83045" y="15933"/>
                    </a:cubicBezTo>
                    <a:lnTo>
                      <a:pt x="65400" y="51491"/>
                    </a:lnTo>
                    <a:lnTo>
                      <a:pt x="26045" y="57208"/>
                    </a:lnTo>
                    <a:cubicBezTo>
                      <a:pt x="15313" y="58694"/>
                      <a:pt x="6233" y="66288"/>
                      <a:pt x="2848" y="76690"/>
                    </a:cubicBezTo>
                    <a:lnTo>
                      <a:pt x="2064" y="79579"/>
                    </a:lnTo>
                    <a:cubicBezTo>
                      <a:pt x="0" y="89175"/>
                      <a:pt x="3013" y="99267"/>
                      <a:pt x="10174" y="106201"/>
                    </a:cubicBezTo>
                    <a:lnTo>
                      <a:pt x="38592" y="133794"/>
                    </a:lnTo>
                    <a:lnTo>
                      <a:pt x="31864" y="172840"/>
                    </a:lnTo>
                    <a:cubicBezTo>
                      <a:pt x="30065" y="183594"/>
                      <a:pt x="34505" y="194441"/>
                      <a:pt x="43329" y="200847"/>
                    </a:cubicBezTo>
                    <a:cubicBezTo>
                      <a:pt x="52153" y="207253"/>
                      <a:pt x="63842" y="208115"/>
                      <a:pt x="73511" y="203074"/>
                    </a:cubicBezTo>
                    <a:lnTo>
                      <a:pt x="108760" y="184603"/>
                    </a:lnTo>
                    <a:lnTo>
                      <a:pt x="144008" y="203094"/>
                    </a:lnTo>
                    <a:cubicBezTo>
                      <a:pt x="153658" y="208174"/>
                      <a:pt x="165356" y="207334"/>
                      <a:pt x="174180" y="200927"/>
                    </a:cubicBezTo>
                    <a:lnTo>
                      <a:pt x="176492" y="199070"/>
                    </a:lnTo>
                    <a:cubicBezTo>
                      <a:pt x="183851" y="192475"/>
                      <a:pt x="187298" y="182556"/>
                      <a:pt x="185614" y="172819"/>
                    </a:cubicBezTo>
                    <a:lnTo>
                      <a:pt x="178927" y="133794"/>
                    </a:lnTo>
                    <a:lnTo>
                      <a:pt x="207407" y="106160"/>
                    </a:lnTo>
                    <a:cubicBezTo>
                      <a:pt x="215249" y="98503"/>
                      <a:pt x="218056" y="87091"/>
                      <a:pt x="214671" y="76710"/>
                    </a:cubicBezTo>
                    <a:lnTo>
                      <a:pt x="213619" y="73945"/>
                    </a:lnTo>
                    <a:cubicBezTo>
                      <a:pt x="209602" y="64936"/>
                      <a:pt x="201239" y="58623"/>
                      <a:pt x="191475" y="57228"/>
                    </a:cubicBezTo>
                    <a:lnTo>
                      <a:pt x="152098" y="51471"/>
                    </a:lnTo>
                    <a:lnTo>
                      <a:pt x="134495" y="15933"/>
                    </a:lnTo>
                    <a:cubicBezTo>
                      <a:pt x="129633" y="6171"/>
                      <a:pt x="119666" y="0"/>
                      <a:pt x="108760" y="1"/>
                    </a:cubicBezTo>
                    <a:lnTo>
                      <a:pt x="105808" y="145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949640" y="4613274"/>
                <a:ext cx="218056" cy="208195"/>
              </a:xfrm>
              <a:custGeom>
                <a:avLst/>
                <a:gdLst/>
                <a:ahLst/>
                <a:cxnLst/>
                <a:rect l="l" t="t" r="r" b="b"/>
                <a:pathLst>
                  <a:path w="218056" h="208195">
                    <a:moveTo>
                      <a:pt x="105808" y="145"/>
                    </a:moveTo>
                    <a:cubicBezTo>
                      <a:pt x="96014" y="1152"/>
                      <a:pt x="87421" y="7112"/>
                      <a:pt x="83045" y="15933"/>
                    </a:cubicBezTo>
                    <a:lnTo>
                      <a:pt x="65400" y="51491"/>
                    </a:lnTo>
                    <a:lnTo>
                      <a:pt x="26045" y="57208"/>
                    </a:lnTo>
                    <a:cubicBezTo>
                      <a:pt x="15313" y="58694"/>
                      <a:pt x="6233" y="66288"/>
                      <a:pt x="2848" y="76690"/>
                    </a:cubicBezTo>
                    <a:lnTo>
                      <a:pt x="2064" y="79579"/>
                    </a:lnTo>
                    <a:cubicBezTo>
                      <a:pt x="0" y="89175"/>
                      <a:pt x="3013" y="99267"/>
                      <a:pt x="10174" y="106201"/>
                    </a:cubicBezTo>
                    <a:lnTo>
                      <a:pt x="38592" y="133794"/>
                    </a:lnTo>
                    <a:lnTo>
                      <a:pt x="31864" y="172840"/>
                    </a:lnTo>
                    <a:cubicBezTo>
                      <a:pt x="30065" y="183594"/>
                      <a:pt x="34505" y="194441"/>
                      <a:pt x="43329" y="200847"/>
                    </a:cubicBezTo>
                    <a:cubicBezTo>
                      <a:pt x="52153" y="207253"/>
                      <a:pt x="63842" y="208115"/>
                      <a:pt x="73511" y="203074"/>
                    </a:cubicBezTo>
                    <a:lnTo>
                      <a:pt x="108760" y="184624"/>
                    </a:lnTo>
                    <a:lnTo>
                      <a:pt x="144029" y="203115"/>
                    </a:lnTo>
                    <a:cubicBezTo>
                      <a:pt x="153679" y="208195"/>
                      <a:pt x="165376" y="207355"/>
                      <a:pt x="174201" y="200948"/>
                    </a:cubicBezTo>
                    <a:lnTo>
                      <a:pt x="176513" y="199091"/>
                    </a:lnTo>
                    <a:cubicBezTo>
                      <a:pt x="183872" y="192496"/>
                      <a:pt x="187318" y="182577"/>
                      <a:pt x="185634" y="172840"/>
                    </a:cubicBezTo>
                    <a:lnTo>
                      <a:pt x="178927" y="133794"/>
                    </a:lnTo>
                    <a:lnTo>
                      <a:pt x="207407" y="106160"/>
                    </a:lnTo>
                    <a:cubicBezTo>
                      <a:pt x="215249" y="98503"/>
                      <a:pt x="218056" y="87091"/>
                      <a:pt x="214671" y="76710"/>
                    </a:cubicBezTo>
                    <a:lnTo>
                      <a:pt x="213619" y="73945"/>
                    </a:lnTo>
                    <a:cubicBezTo>
                      <a:pt x="209602" y="64936"/>
                      <a:pt x="201239" y="58623"/>
                      <a:pt x="191475" y="57228"/>
                    </a:cubicBezTo>
                    <a:lnTo>
                      <a:pt x="152098" y="51471"/>
                    </a:lnTo>
                    <a:lnTo>
                      <a:pt x="134495" y="15933"/>
                    </a:lnTo>
                    <a:cubicBezTo>
                      <a:pt x="129633" y="6171"/>
                      <a:pt x="119666" y="0"/>
                      <a:pt x="108760" y="1"/>
                    </a:cubicBezTo>
                    <a:lnTo>
                      <a:pt x="105808" y="145"/>
                    </a:lnTo>
                    <a:close/>
                  </a:path>
                </a:pathLst>
              </a:custGeom>
              <a:solidFill>
                <a:srgbClr val="F5A623"/>
              </a:solidFill>
              <a:ln>
                <a:noFill/>
              </a:ln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10140950" y="1377283"/>
              <a:ext cx="444500" cy="445167"/>
            </a:xfrm>
            <a:custGeom>
              <a:avLst/>
              <a:gdLst/>
              <a:ahLst/>
              <a:cxnLst/>
              <a:rect l="l" t="t" r="r" b="b"/>
              <a:pathLst>
                <a:path w="444500" h="445167">
                  <a:moveTo>
                    <a:pt x="200025" y="267367"/>
                  </a:moveTo>
                  <a:lnTo>
                    <a:pt x="200025" y="445167"/>
                  </a:lnTo>
                  <a:lnTo>
                    <a:pt x="111125" y="445167"/>
                  </a:lnTo>
                  <a:cubicBezTo>
                    <a:pt x="74301" y="445167"/>
                    <a:pt x="44450" y="415315"/>
                    <a:pt x="44450" y="378492"/>
                  </a:cubicBezTo>
                  <a:lnTo>
                    <a:pt x="44450" y="289592"/>
                  </a:lnTo>
                  <a:cubicBezTo>
                    <a:pt x="44450" y="277317"/>
                    <a:pt x="54400" y="267367"/>
                    <a:pt x="66675" y="267367"/>
                  </a:cubicBezTo>
                  <a:lnTo>
                    <a:pt x="200025" y="267367"/>
                  </a:lnTo>
                  <a:close/>
                  <a:moveTo>
                    <a:pt x="377825" y="267367"/>
                  </a:moveTo>
                  <a:cubicBezTo>
                    <a:pt x="390100" y="267367"/>
                    <a:pt x="400050" y="277317"/>
                    <a:pt x="400050" y="289592"/>
                  </a:cubicBezTo>
                  <a:lnTo>
                    <a:pt x="400050" y="378492"/>
                  </a:lnTo>
                  <a:cubicBezTo>
                    <a:pt x="400050" y="415315"/>
                    <a:pt x="370199" y="445167"/>
                    <a:pt x="333375" y="445167"/>
                  </a:cubicBezTo>
                  <a:lnTo>
                    <a:pt x="244475" y="445167"/>
                  </a:lnTo>
                  <a:lnTo>
                    <a:pt x="244475" y="267367"/>
                  </a:lnTo>
                  <a:lnTo>
                    <a:pt x="377825" y="267367"/>
                  </a:lnTo>
                  <a:close/>
                  <a:moveTo>
                    <a:pt x="322262" y="667"/>
                  </a:moveTo>
                  <a:cubicBezTo>
                    <a:pt x="348938" y="661"/>
                    <a:pt x="373756" y="14325"/>
                    <a:pt x="388017" y="36868"/>
                  </a:cubicBezTo>
                  <a:cubicBezTo>
                    <a:pt x="402278" y="59412"/>
                    <a:pt x="403993" y="87690"/>
                    <a:pt x="392560" y="111792"/>
                  </a:cubicBezTo>
                  <a:lnTo>
                    <a:pt x="400050" y="111792"/>
                  </a:lnTo>
                  <a:cubicBezTo>
                    <a:pt x="424599" y="111792"/>
                    <a:pt x="444500" y="131693"/>
                    <a:pt x="444500" y="156242"/>
                  </a:cubicBezTo>
                  <a:lnTo>
                    <a:pt x="444500" y="178467"/>
                  </a:lnTo>
                  <a:cubicBezTo>
                    <a:pt x="444500" y="203016"/>
                    <a:pt x="424599" y="222917"/>
                    <a:pt x="400050" y="222917"/>
                  </a:cubicBezTo>
                  <a:lnTo>
                    <a:pt x="244475" y="222917"/>
                  </a:lnTo>
                  <a:lnTo>
                    <a:pt x="244475" y="111792"/>
                  </a:lnTo>
                  <a:lnTo>
                    <a:pt x="200025" y="111792"/>
                  </a:lnTo>
                  <a:lnTo>
                    <a:pt x="200025" y="222917"/>
                  </a:lnTo>
                  <a:lnTo>
                    <a:pt x="44450" y="222917"/>
                  </a:lnTo>
                  <a:cubicBezTo>
                    <a:pt x="19901" y="222917"/>
                    <a:pt x="0" y="203016"/>
                    <a:pt x="0" y="178467"/>
                  </a:cubicBezTo>
                  <a:lnTo>
                    <a:pt x="0" y="156242"/>
                  </a:lnTo>
                  <a:cubicBezTo>
                    <a:pt x="0" y="131693"/>
                    <a:pt x="19901" y="111792"/>
                    <a:pt x="44450" y="111792"/>
                  </a:cubicBezTo>
                  <a:lnTo>
                    <a:pt x="51940" y="111792"/>
                  </a:lnTo>
                  <a:cubicBezTo>
                    <a:pt x="46993" y="101375"/>
                    <a:pt x="44435" y="89986"/>
                    <a:pt x="44450" y="78454"/>
                  </a:cubicBezTo>
                  <a:cubicBezTo>
                    <a:pt x="44450" y="35493"/>
                    <a:pt x="79277" y="667"/>
                    <a:pt x="121860" y="667"/>
                  </a:cubicBezTo>
                  <a:cubicBezTo>
                    <a:pt x="160865" y="0"/>
                    <a:pt x="195469" y="24936"/>
                    <a:pt x="219227" y="65875"/>
                  </a:cubicBezTo>
                  <a:lnTo>
                    <a:pt x="222250" y="71276"/>
                  </a:lnTo>
                  <a:cubicBezTo>
                    <a:pt x="245208" y="28737"/>
                    <a:pt x="279146" y="2067"/>
                    <a:pt x="317617" y="711"/>
                  </a:cubicBezTo>
                  <a:lnTo>
                    <a:pt x="322262" y="667"/>
                  </a:lnTo>
                  <a:close/>
                  <a:moveTo>
                    <a:pt x="122237" y="45117"/>
                  </a:moveTo>
                  <a:cubicBezTo>
                    <a:pt x="103826" y="45117"/>
                    <a:pt x="88900" y="60042"/>
                    <a:pt x="88900" y="78454"/>
                  </a:cubicBezTo>
                  <a:cubicBezTo>
                    <a:pt x="88900" y="96866"/>
                    <a:pt x="103826" y="111792"/>
                    <a:pt x="122237" y="111792"/>
                  </a:cubicBezTo>
                  <a:lnTo>
                    <a:pt x="192091" y="111792"/>
                  </a:lnTo>
                  <a:cubicBezTo>
                    <a:pt x="175622" y="69453"/>
                    <a:pt x="148774" y="44672"/>
                    <a:pt x="122237" y="45117"/>
                  </a:cubicBezTo>
                  <a:close/>
                  <a:moveTo>
                    <a:pt x="321885" y="45117"/>
                  </a:moveTo>
                  <a:cubicBezTo>
                    <a:pt x="295659" y="44672"/>
                    <a:pt x="268878" y="69475"/>
                    <a:pt x="252409" y="111792"/>
                  </a:cubicBezTo>
                  <a:lnTo>
                    <a:pt x="322262" y="111792"/>
                  </a:lnTo>
                  <a:cubicBezTo>
                    <a:pt x="340674" y="111687"/>
                    <a:pt x="355515" y="96677"/>
                    <a:pt x="355411" y="78265"/>
                  </a:cubicBezTo>
                  <a:cubicBezTo>
                    <a:pt x="355307" y="59854"/>
                    <a:pt x="340296" y="45012"/>
                    <a:pt x="321885" y="45117"/>
                  </a:cubicBezTo>
                  <a:close/>
                </a:path>
              </a:pathLst>
            </a:custGeom>
            <a:solidFill>
              <a:srgbClr val="E23B3B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3238500" y="571500"/>
              <a:ext cx="5715000" cy="5715000"/>
            </a:xfrm>
            <a:prstGeom prst="ellipse">
              <a:avLst/>
            </a:prstGeom>
            <a:noFill/>
            <a:ln w="14288">
              <a:solidFill>
                <a:srgbClr val="E23B3B">
                  <a:alpha val="10000"/>
                </a:srgbClr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2667000" y="0"/>
              <a:ext cx="6858000" cy="6858000"/>
            </a:xfrm>
            <a:prstGeom prst="ellipse">
              <a:avLst/>
            </a:prstGeom>
            <a:noFill/>
            <a:ln w="14288">
              <a:solidFill>
                <a:srgbClr val="F5A623">
                  <a:alpha val="8000"/>
                </a:srgbClr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2929176" y="2057400"/>
            <a:ext cx="6333649" cy="1585912"/>
            <a:chOff x="2929176" y="2057400"/>
            <a:chExt cx="6333649" cy="1585912"/>
          </a:xfrm>
        </p:grpSpPr>
        <p:sp>
          <p:nvSpPr>
            <p:cNvPr id="17" name="TextBox 17"/>
            <p:cNvSpPr txBox="1"/>
            <p:nvPr/>
          </p:nvSpPr>
          <p:spPr>
            <a:xfrm>
              <a:off x="3953137" y="2057400"/>
              <a:ext cx="4285726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E23B3B"/>
                  </a:solidFill>
                  <a:latin typeface="Georgia" panose="02040502050405090303"/>
                  <a:ea typeface="KaiTi"/>
                  <a:cs typeface="Georgia" panose="02040502050405090303"/>
                </a:rPr>
                <a:t>德才兼备 · 逐梦前行</a:t>
              </a:r>
              <a:endParaRPr lang="zh-CN" sz="3000" b="1" dirty="0">
                <a:solidFill>
                  <a:srgbClr val="E23B3B"/>
                </a:solidFill>
                <a:latin typeface="Georgia" panose="02040502050405090303"/>
                <a:ea typeface="KaiTi"/>
                <a:cs typeface="Georgia" panose="02040502050405090303"/>
              </a:endParaRP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4762500" y="2619375"/>
              <a:ext cx="2667000" cy="28575"/>
            </a:xfrm>
            <a:prstGeom prst="roundRect">
              <a:avLst>
                <a:gd name="adj" fmla="val 50000"/>
              </a:avLst>
            </a:prstGeom>
            <a:solidFill>
              <a:srgbClr val="F5A62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929176" y="3186112"/>
              <a:ext cx="6333649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333"/>
                  </a:solidFill>
                  <a:latin typeface="Georgia" panose="02040502050405090303"/>
                  <a:ea typeface="KaiTi"/>
                  <a:cs typeface="Georgia" panose="02040502050405090303"/>
                </a:rPr>
                <a:t>只有德才兼备，才能成为真正的"最美少年"</a:t>
              </a:r>
              <a:endParaRPr lang="zh-CN" sz="2250" dirty="0">
                <a:solidFill>
                  <a:srgbClr val="333333"/>
                </a:solidFill>
                <a:latin typeface="Georgia" panose="02040502050405090303"/>
                <a:ea typeface="KaiTi"/>
                <a:cs typeface="Georgia" panose="02040502050405090303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01465" y="4091940"/>
            <a:ext cx="3989070" cy="365760"/>
            <a:chOff x="4101465" y="4091940"/>
            <a:chExt cx="3989070" cy="365760"/>
          </a:xfrm>
        </p:grpSpPr>
        <p:sp>
          <p:nvSpPr>
            <p:cNvPr id="21" name="TextBox 21"/>
            <p:cNvSpPr txBox="1"/>
            <p:nvPr/>
          </p:nvSpPr>
          <p:spPr>
            <a:xfrm>
              <a:off x="4101465" y="4091940"/>
              <a:ext cx="398907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333333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感谢各位评委与老师的关注与支持</a:t>
              </a:r>
              <a:endParaRPr lang="zh-CN" sz="1800" dirty="0">
                <a:solidFill>
                  <a:srgbClr val="333333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644461" y="4932998"/>
            <a:ext cx="2903077" cy="672464"/>
            <a:chOff x="4644461" y="4932998"/>
            <a:chExt cx="2903077" cy="672464"/>
          </a:xfrm>
        </p:grpSpPr>
        <p:sp>
          <p:nvSpPr>
            <p:cNvPr id="23" name="TextBox 23"/>
            <p:cNvSpPr txBox="1"/>
            <p:nvPr/>
          </p:nvSpPr>
          <p:spPr>
            <a:xfrm>
              <a:off x="5897881" y="4932998"/>
              <a:ext cx="396240" cy="299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altLang="zh-CN" sz="1950" b="1" dirty="0">
                  <a:solidFill>
                    <a:srgbClr val="E23B3B"/>
                  </a:solidFill>
                  <a:latin typeface="Segoe UI"/>
                  <a:ea typeface="SimHei"/>
                  <a:cs typeface="Segoe UI"/>
                </a:rPr>
                <a:t>xxx</a:t>
              </a:r>
              <a:endParaRPr lang="en-US" altLang="zh-CN" sz="1950" b="1" dirty="0">
                <a:solidFill>
                  <a:srgbClr val="E23B3B"/>
                </a:solidFill>
                <a:latin typeface="Segoe UI"/>
                <a:ea typeface="SimHei"/>
                <a:cs typeface="Segoe UI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644461" y="5331142"/>
              <a:ext cx="290307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8A8A8A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荔林小学 三(7)班 ｜ 智慧好少年</a:t>
              </a:r>
              <a:endParaRPr lang="zh-CN" sz="135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1168729" y="6475095"/>
            <a:ext cx="46320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8A8A8A"/>
                </a:solidFill>
                <a:latin typeface="Arial" panose="020B0604020202090204"/>
                <a:ea typeface="微软雅黑"/>
                <a:cs typeface="Arial" panose="020B0604020202090204"/>
              </a:rPr>
              <a:t>05 / 05</a:t>
            </a:r>
            <a:endParaRPr lang="zh-CN" sz="900" dirty="0">
              <a:solidFill>
                <a:srgbClr val="8A8A8A"/>
              </a:solidFill>
              <a:latin typeface="Arial" panose="020B0604020202090204"/>
              <a:ea typeface="微软雅黑"/>
              <a:cs typeface="Arial" panose="020B060402020209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885</Words>
  <Application>WPS Writer</Application>
  <PresentationFormat>On-screen Show (4:3)</PresentationFormat>
  <Paragraphs>122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4" baseType="lpstr">
      <vt:lpstr>Arial</vt:lpstr>
      <vt:lpstr>SimSun</vt:lpstr>
      <vt:lpstr>Wingdings</vt:lpstr>
      <vt:lpstr>Arial</vt:lpstr>
      <vt:lpstr>Georgia</vt:lpstr>
      <vt:lpstr>KaiTi</vt:lpstr>
      <vt:lpstr>汉仪楷体KW</vt:lpstr>
      <vt:lpstr>Segoe UI</vt:lpstr>
      <vt:lpstr>SimHei</vt:lpstr>
      <vt:lpstr>微软雅黑</vt:lpstr>
      <vt:lpstr>汉仪旗黑</vt:lpstr>
      <vt:lpstr>汉仪中黑KW</vt:lpstr>
      <vt:lpstr>Thonburi</vt:lpstr>
      <vt:lpstr>微软雅黑</vt:lpstr>
      <vt:lpstr>宋体</vt:lpstr>
      <vt:lpstr>Arial Unicode MS</vt:lpstr>
      <vt:lpstr>Calibri</vt:lpstr>
      <vt:lpstr>Helvetica Neue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邓雄书</cp:lastModifiedBy>
  <cp:revision>2</cp:revision>
  <dcterms:created xsi:type="dcterms:W3CDTF">2026-08-20T11:53:08Z</dcterms:created>
  <dcterms:modified xsi:type="dcterms:W3CDTF">2026-08-20T11:53:08Z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6B6BA4FEE86F9E3BA4EA866A63B8DBC2_42</vt:lpwstr>
  </property>
  <property fmtid="{D5CDD505-2E9C-101B-9397-08002B2CF9AE}" pid="3" name="KSOProductBuildVer">
    <vt:lpwstr>1033-6.2.1.8344</vt:lpwstr>
  </property>
</Properties>
</file>