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56" r:id="rId3"/>
    <p:sldId id="257" r:id="rId5"/>
    <p:sldId id="258" r:id="rId6"/>
    <p:sldId id="259" r:id="rId7"/>
    <p:sldId id="260" r:id="rId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presProps" Target="presProps.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1" Type="http://schemas.openxmlformats.org/officeDocument/2006/relationships/tableStyles" Target="tableStyles.xml"/><Relationship Id="rId10" Type="http://schemas.openxmlformats.org/officeDocument/2006/relationships/viewProps" Target="viewProps.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大家好！今天由我来为大家介绍我的“红领巾讲解员”报名申请。我是南山实验教育集团荔林小学五年级七班的邓缇芷，我申报的场馆是深圳党史馆。希望用我的声音，把红色故事讲给更多人听。</a:t>
            </a:r>
            <a:endParaRPr 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首先是我的基本档案。我就读于南山实验教育集团荔林小学五年级七班，是一名性格开朗、乐于沟通的汉族学生。我的申报场馆是深圳党史馆，我已经做好了充分的准备。</a:t>
            </a:r>
            <a:endParaRPr lang="zh-CN"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我的能力和特长主要集中在语言表达方面。我擅长朗诵，也擅长演讲，多次担任学校大型活动的主持人，控场能力和台风都比较稳健。同时我性格开朗、乐于沟通，还热爱阅读，知识面比较广，并且多次担任博物馆的文化小使者，讲解经验丰富。</a:t>
            </a:r>
            <a:endParaRPr lang="zh-CN"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在荣誉和实践方面，我累计获得个人荣誉与奖项共十项，覆盖朗诵、演讲、阅读、文化传承等多个领域。其中最高荣誉是在人艺杯经典传诵人大会全国总展示中获得的特等奖。此外，我还在“鹏城少年说”演说大赛中获得一等奖，并多次在粤港澳校园朗诵艺术节的普通话和英文朗诵比赛中获得金奖。</a:t>
            </a:r>
            <a:endParaRPr lang="zh-CN"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最后，我的家长已经仔细阅读了活动方案，确认我符合报名条件，并承诺确保我按时参加全部培训课程及寒假志愿服务。以上就是我的报名申请介绍，谢谢大家！</a:t>
            </a:r>
            <a:endParaRPr lang="zh-CN"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panose="020B060402020209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9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9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9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9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9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9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9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90204"/>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gradFill>
              <a:gsLst>
                <a:gs pos="0">
                  <a:srgbClr val="C41E3A"/>
                </a:gs>
                <a:gs pos="100000">
                  <a:srgbClr val="8E1E32"/>
                </a:gs>
              </a:gsLst>
              <a:lin ang="2700000" scaled="1"/>
            </a:gradFill>
            <a:ln>
              <a:noFill/>
            </a:ln>
          </p:spPr>
        </p:sp>
        <p:sp>
          <p:nvSpPr>
            <p:cNvPr id="3" name="Rectangle 3"/>
            <p:cNvSpPr/>
            <p:nvPr/>
          </p:nvSpPr>
          <p:spPr>
            <a:xfrm>
              <a:off x="0" y="0"/>
              <a:ext cx="12192000" cy="6858000"/>
            </a:xfrm>
            <a:prstGeom prst="rect">
              <a:avLst/>
            </a:prstGeom>
            <a:gradFill>
              <a:gsLst>
                <a:gs pos="0">
                  <a:srgbClr val="FFFFFF">
                    <a:alpha val="14000"/>
                  </a:srgbClr>
                </a:gs>
                <a:gs pos="100000">
                  <a:srgbClr val="FFFFFF">
                    <a:alpha val="0"/>
                  </a:srgbClr>
                </a:gs>
              </a:gsLst>
              <a:path path="circle">
                <a:fillToRect l="50000" t="50000" r="50000" b="50000"/>
              </a:path>
            </a:gradFill>
            <a:ln>
              <a:noFill/>
            </a:ln>
          </p:spPr>
        </p:sp>
        <p:sp>
          <p:nvSpPr>
            <p:cNvPr id="4" name="Rectangle 4"/>
            <p:cNvSpPr/>
            <p:nvPr/>
          </p:nvSpPr>
          <p:spPr>
            <a:xfrm>
              <a:off x="0" y="0"/>
              <a:ext cx="12192000" cy="133350"/>
            </a:xfrm>
            <a:prstGeom prst="rect">
              <a:avLst/>
            </a:prstGeom>
            <a:solidFill>
              <a:srgbClr val="D4AF37"/>
            </a:solidFill>
            <a:ln>
              <a:noFill/>
            </a:ln>
          </p:spPr>
        </p:sp>
      </p:grpSp>
      <p:grpSp>
        <p:nvGrpSpPr>
          <p:cNvPr id="10" name="Group 10"/>
          <p:cNvGrpSpPr/>
          <p:nvPr/>
        </p:nvGrpSpPr>
        <p:grpSpPr>
          <a:xfrm>
            <a:off x="-304800" y="-381000"/>
            <a:ext cx="12687300" cy="7524750"/>
            <a:chOff x="-304800" y="-381000"/>
            <a:chExt cx="12687300" cy="7524750"/>
          </a:xfrm>
        </p:grpSpPr>
        <p:sp>
          <p:nvSpPr>
            <p:cNvPr id="6" name="Ellipse 6"/>
            <p:cNvSpPr/>
            <p:nvPr/>
          </p:nvSpPr>
          <p:spPr>
            <a:xfrm>
              <a:off x="8953500" y="-381000"/>
              <a:ext cx="3429000" cy="3429000"/>
            </a:xfrm>
            <a:prstGeom prst="ellipse">
              <a:avLst/>
            </a:prstGeom>
            <a:noFill/>
            <a:ln w="19050">
              <a:solidFill>
                <a:srgbClr val="FFFFFF">
                  <a:alpha val="10000"/>
                </a:srgbClr>
              </a:solidFill>
            </a:ln>
          </p:spPr>
        </p:sp>
        <p:sp>
          <p:nvSpPr>
            <p:cNvPr id="7" name="Ellipse 7"/>
            <p:cNvSpPr/>
            <p:nvPr/>
          </p:nvSpPr>
          <p:spPr>
            <a:xfrm>
              <a:off x="9525000" y="190500"/>
              <a:ext cx="2286000" cy="2286000"/>
            </a:xfrm>
            <a:prstGeom prst="ellipse">
              <a:avLst/>
            </a:prstGeom>
            <a:noFill/>
            <a:ln w="19050">
              <a:solidFill>
                <a:srgbClr val="D4AF37">
                  <a:alpha val="35000"/>
                </a:srgbClr>
              </a:solidFill>
            </a:ln>
          </p:spPr>
        </p:sp>
        <p:sp>
          <p:nvSpPr>
            <p:cNvPr id="8" name="Freeform 8"/>
            <p:cNvSpPr/>
            <p:nvPr/>
          </p:nvSpPr>
          <p:spPr>
            <a:xfrm>
              <a:off x="10229850" y="952338"/>
              <a:ext cx="304800" cy="381698"/>
            </a:xfrm>
            <a:custGeom>
              <a:avLst/>
              <a:gdLst/>
              <a:ahLst/>
              <a:cxnLst/>
              <a:rect l="l" t="t" r="r" b="b"/>
              <a:pathLst>
                <a:path w="304800" h="381698">
                  <a:moveTo>
                    <a:pt x="0" y="57312"/>
                  </a:moveTo>
                  <a:cubicBezTo>
                    <a:pt x="1" y="52194"/>
                    <a:pt x="2060" y="47292"/>
                    <a:pt x="5715" y="43710"/>
                  </a:cubicBezTo>
                  <a:cubicBezTo>
                    <a:pt x="48806" y="1468"/>
                    <a:pt x="117311" y="0"/>
                    <a:pt x="162173" y="40357"/>
                  </a:cubicBezTo>
                  <a:lnTo>
                    <a:pt x="168859" y="46606"/>
                  </a:lnTo>
                  <a:cubicBezTo>
                    <a:pt x="197601" y="71788"/>
                    <a:pt x="240549" y="71788"/>
                    <a:pt x="269291" y="46606"/>
                  </a:cubicBezTo>
                  <a:lnTo>
                    <a:pt x="274034" y="42281"/>
                  </a:lnTo>
                  <a:cubicBezTo>
                    <a:pt x="285655" y="33080"/>
                    <a:pt x="303124" y="40433"/>
                    <a:pt x="304705" y="55159"/>
                  </a:cubicBezTo>
                  <a:lnTo>
                    <a:pt x="304800" y="57312"/>
                  </a:lnTo>
                  <a:lnTo>
                    <a:pt x="304800" y="228762"/>
                  </a:lnTo>
                  <a:cubicBezTo>
                    <a:pt x="304799" y="233879"/>
                    <a:pt x="302740" y="238781"/>
                    <a:pt x="299085" y="242363"/>
                  </a:cubicBezTo>
                  <a:cubicBezTo>
                    <a:pt x="255994" y="284605"/>
                    <a:pt x="187489" y="286073"/>
                    <a:pt x="142627" y="245716"/>
                  </a:cubicBezTo>
                  <a:lnTo>
                    <a:pt x="135941" y="239468"/>
                  </a:lnTo>
                  <a:cubicBezTo>
                    <a:pt x="108163" y="215129"/>
                    <a:pt x="66930" y="214214"/>
                    <a:pt x="38100" y="237296"/>
                  </a:cubicBezTo>
                  <a:lnTo>
                    <a:pt x="38100" y="362112"/>
                  </a:lnTo>
                  <a:cubicBezTo>
                    <a:pt x="38089" y="372191"/>
                    <a:pt x="30228" y="380517"/>
                    <a:pt x="20166" y="381108"/>
                  </a:cubicBezTo>
                  <a:cubicBezTo>
                    <a:pt x="10105" y="381698"/>
                    <a:pt x="1324" y="374349"/>
                    <a:pt x="133" y="364340"/>
                  </a:cubicBezTo>
                  <a:lnTo>
                    <a:pt x="0" y="362112"/>
                  </a:lnTo>
                  <a:lnTo>
                    <a:pt x="0" y="57312"/>
                  </a:lnTo>
                  <a:close/>
                </a:path>
              </a:pathLst>
            </a:custGeom>
            <a:solidFill>
              <a:srgbClr val="D4AF37"/>
            </a:solidFill>
            <a:ln>
              <a:noFill/>
            </a:ln>
          </p:spPr>
        </p:sp>
        <p:sp>
          <p:nvSpPr>
            <p:cNvPr id="9" name="Ellipse 9"/>
            <p:cNvSpPr/>
            <p:nvPr/>
          </p:nvSpPr>
          <p:spPr>
            <a:xfrm>
              <a:off x="-304800" y="4286250"/>
              <a:ext cx="2857500" cy="2857500"/>
            </a:xfrm>
            <a:prstGeom prst="ellipse">
              <a:avLst/>
            </a:prstGeom>
            <a:noFill/>
            <a:ln w="19050">
              <a:solidFill>
                <a:srgbClr val="FFFFFF">
                  <a:alpha val="10000"/>
                </a:srgbClr>
              </a:solidFill>
            </a:ln>
          </p:spPr>
        </p:sp>
      </p:grpSp>
      <p:grpSp>
        <p:nvGrpSpPr>
          <p:cNvPr id="13" name="Group 13"/>
          <p:cNvGrpSpPr/>
          <p:nvPr/>
        </p:nvGrpSpPr>
        <p:grpSpPr>
          <a:xfrm>
            <a:off x="4552950" y="1428750"/>
            <a:ext cx="3086100" cy="438150"/>
            <a:chOff x="4552950" y="1428750"/>
            <a:chExt cx="3086100" cy="438150"/>
          </a:xfrm>
        </p:grpSpPr>
        <p:sp>
          <p:nvSpPr>
            <p:cNvPr id="11" name="Rectangle 11"/>
            <p:cNvSpPr/>
            <p:nvPr/>
          </p:nvSpPr>
          <p:spPr>
            <a:xfrm>
              <a:off x="4552950" y="1428750"/>
              <a:ext cx="3086100" cy="438150"/>
            </a:xfrm>
            <a:prstGeom prst="roundRect">
              <a:avLst>
                <a:gd name="adj" fmla="val 50000"/>
              </a:avLst>
            </a:prstGeom>
            <a:solidFill>
              <a:srgbClr val="FFFFFF">
                <a:alpha val="14000"/>
              </a:srgbClr>
            </a:solidFill>
            <a:ln>
              <a:noFill/>
            </a:ln>
          </p:spPr>
        </p:sp>
        <p:sp>
          <p:nvSpPr>
            <p:cNvPr id="12" name="TextBox 12"/>
            <p:cNvSpPr txBox="1"/>
            <p:nvPr/>
          </p:nvSpPr>
          <p:spPr>
            <a:xfrm>
              <a:off x="4970621" y="1543050"/>
              <a:ext cx="2250758" cy="304800"/>
            </a:xfrm>
            <a:prstGeom prst="rect">
              <a:avLst/>
            </a:prstGeom>
            <a:noFill/>
            <a:ln>
              <a:noFill/>
            </a:ln>
          </p:spPr>
          <p:txBody>
            <a:bodyPr wrap="none" lIns="0" tIns="0" rIns="0" bIns="0" anchor="t" anchorCtr="0">
              <a:spAutoFit/>
            </a:bodyPr>
            <a:lstStyle/>
            <a:p>
              <a:pPr algn="ctr"/>
              <a:r>
                <a:rPr lang="zh-CN" sz="1500" dirty="0">
                  <a:solidFill>
                    <a:srgbClr val="FFFFFF">
                      <a:alpha val="95000"/>
                    </a:srgbClr>
                  </a:solidFill>
                  <a:latin typeface="Arial" panose="020B0604020202090204"/>
                  <a:ea typeface="微软雅黑"/>
                  <a:cs typeface="Arial" panose="020B0604020202090204"/>
                </a:rPr>
                <a:t>深圳市·第二期·寒假班</a:t>
              </a:r>
              <a:endParaRPr lang="zh-CN" sz="1500" dirty="0">
                <a:solidFill>
                  <a:srgbClr val="FFFFFF">
                    <a:alpha val="95000"/>
                  </a:srgbClr>
                </a:solidFill>
                <a:latin typeface="Arial" panose="020B0604020202090204"/>
                <a:ea typeface="微软雅黑"/>
                <a:cs typeface="Arial" panose="020B0604020202090204"/>
              </a:endParaRPr>
            </a:p>
          </p:txBody>
        </p:sp>
      </p:grpSp>
      <p:grpSp>
        <p:nvGrpSpPr>
          <p:cNvPr id="18" name="Group 18"/>
          <p:cNvGrpSpPr/>
          <p:nvPr/>
        </p:nvGrpSpPr>
        <p:grpSpPr>
          <a:xfrm>
            <a:off x="3968591" y="2606707"/>
            <a:ext cx="4254818" cy="1217581"/>
            <a:chOff x="3968591" y="2606707"/>
            <a:chExt cx="4254818" cy="1217581"/>
          </a:xfrm>
        </p:grpSpPr>
        <p:sp>
          <p:nvSpPr>
            <p:cNvPr id="14" name="Freeform 14"/>
            <p:cNvSpPr/>
            <p:nvPr/>
          </p:nvSpPr>
          <p:spPr>
            <a:xfrm>
              <a:off x="4072699" y="2606707"/>
              <a:ext cx="350728" cy="334269"/>
            </a:xfrm>
            <a:custGeom>
              <a:avLst/>
              <a:gdLst/>
              <a:ahLst/>
              <a:cxnLst/>
              <a:rect l="l" t="t" r="r" b="b"/>
              <a:pathLst>
                <a:path w="350728" h="334269">
                  <a:moveTo>
                    <a:pt x="115809" y="100615"/>
                  </a:moveTo>
                  <a:lnTo>
                    <a:pt x="14526" y="115300"/>
                  </a:lnTo>
                  <a:lnTo>
                    <a:pt x="12732" y="115665"/>
                  </a:lnTo>
                  <a:cubicBezTo>
                    <a:pt x="7204" y="117132"/>
                    <a:pt x="2892" y="121461"/>
                    <a:pt x="1446" y="126995"/>
                  </a:cubicBezTo>
                  <a:cubicBezTo>
                    <a:pt x="0" y="132529"/>
                    <a:pt x="1643" y="138414"/>
                    <a:pt x="5747" y="142398"/>
                  </a:cubicBezTo>
                  <a:lnTo>
                    <a:pt x="79121" y="213820"/>
                  </a:lnTo>
                  <a:lnTo>
                    <a:pt x="61818" y="314706"/>
                  </a:lnTo>
                  <a:lnTo>
                    <a:pt x="61611" y="316452"/>
                  </a:lnTo>
                  <a:cubicBezTo>
                    <a:pt x="61273" y="322170"/>
                    <a:pt x="64041" y="327627"/>
                    <a:pt x="68856" y="330732"/>
                  </a:cubicBezTo>
                  <a:cubicBezTo>
                    <a:pt x="73670" y="333836"/>
                    <a:pt x="79783" y="334106"/>
                    <a:pt x="84852" y="331438"/>
                  </a:cubicBezTo>
                  <a:lnTo>
                    <a:pt x="175435" y="283813"/>
                  </a:lnTo>
                  <a:lnTo>
                    <a:pt x="265811" y="331438"/>
                  </a:lnTo>
                  <a:lnTo>
                    <a:pt x="267399" y="332168"/>
                  </a:lnTo>
                  <a:cubicBezTo>
                    <a:pt x="272734" y="334269"/>
                    <a:pt x="278788" y="333330"/>
                    <a:pt x="283236" y="329712"/>
                  </a:cubicBezTo>
                  <a:cubicBezTo>
                    <a:pt x="287684" y="326093"/>
                    <a:pt x="289834" y="320357"/>
                    <a:pt x="288862" y="314706"/>
                  </a:cubicBezTo>
                  <a:lnTo>
                    <a:pt x="271542" y="213820"/>
                  </a:lnTo>
                  <a:lnTo>
                    <a:pt x="344948" y="142382"/>
                  </a:lnTo>
                  <a:lnTo>
                    <a:pt x="346187" y="141033"/>
                  </a:lnTo>
                  <a:cubicBezTo>
                    <a:pt x="349787" y="136598"/>
                    <a:pt x="350728" y="130570"/>
                    <a:pt x="348649" y="125249"/>
                  </a:cubicBezTo>
                  <a:cubicBezTo>
                    <a:pt x="346569" y="119928"/>
                    <a:pt x="341792" y="116134"/>
                    <a:pt x="336138" y="115316"/>
                  </a:cubicBezTo>
                  <a:lnTo>
                    <a:pt x="234855" y="100615"/>
                  </a:lnTo>
                  <a:lnTo>
                    <a:pt x="189580" y="8858"/>
                  </a:lnTo>
                  <a:cubicBezTo>
                    <a:pt x="186907" y="3434"/>
                    <a:pt x="181386" y="0"/>
                    <a:pt x="175340" y="0"/>
                  </a:cubicBezTo>
                  <a:cubicBezTo>
                    <a:pt x="169294" y="0"/>
                    <a:pt x="163772" y="3434"/>
                    <a:pt x="161100" y="8858"/>
                  </a:cubicBezTo>
                  <a:lnTo>
                    <a:pt x="115809" y="100615"/>
                  </a:lnTo>
                  <a:close/>
                </a:path>
              </a:pathLst>
            </a:custGeom>
            <a:solidFill>
              <a:srgbClr val="D4AF37"/>
            </a:solidFill>
            <a:ln>
              <a:noFill/>
            </a:ln>
          </p:spPr>
        </p:sp>
        <p:sp>
          <p:nvSpPr>
            <p:cNvPr id="15" name="TextBox 15"/>
            <p:cNvSpPr txBox="1"/>
            <p:nvPr/>
          </p:nvSpPr>
          <p:spPr>
            <a:xfrm>
              <a:off x="3968591" y="2657475"/>
              <a:ext cx="4254818" cy="914400"/>
            </a:xfrm>
            <a:prstGeom prst="rect">
              <a:avLst/>
            </a:prstGeom>
            <a:noFill/>
            <a:ln>
              <a:noFill/>
            </a:ln>
          </p:spPr>
          <p:txBody>
            <a:bodyPr wrap="none" lIns="0" tIns="0" rIns="0" bIns="0" anchor="t" anchorCtr="0">
              <a:spAutoFit/>
            </a:bodyPr>
            <a:lstStyle/>
            <a:p>
              <a:pPr algn="ctr"/>
              <a:r>
                <a:rPr lang="zh-CN" sz="4500" b="1" dirty="0">
                  <a:solidFill>
                    <a:srgbClr val="FFFFFF"/>
                  </a:solidFill>
                  <a:latin typeface="Arial" panose="020B0604020202090204"/>
                  <a:ea typeface="SimHei"/>
                  <a:cs typeface="Arial" panose="020B0604020202090204"/>
                </a:rPr>
                <a:t>红领巾讲解员</a:t>
              </a:r>
              <a:endParaRPr lang="zh-CN" sz="4500" b="1" dirty="0">
                <a:solidFill>
                  <a:srgbClr val="FFFFFF"/>
                </a:solidFill>
                <a:latin typeface="Arial" panose="020B0604020202090204"/>
                <a:ea typeface="SimHei"/>
                <a:cs typeface="Arial" panose="020B0604020202090204"/>
              </a:endParaRPr>
            </a:p>
          </p:txBody>
        </p:sp>
        <p:sp>
          <p:nvSpPr>
            <p:cNvPr id="16" name="TextBox 16"/>
            <p:cNvSpPr txBox="1"/>
            <p:nvPr/>
          </p:nvSpPr>
          <p:spPr>
            <a:xfrm>
              <a:off x="5501640" y="3428048"/>
              <a:ext cx="1188720" cy="396240"/>
            </a:xfrm>
            <a:prstGeom prst="rect">
              <a:avLst/>
            </a:prstGeom>
            <a:noFill/>
            <a:ln>
              <a:noFill/>
            </a:ln>
          </p:spPr>
          <p:txBody>
            <a:bodyPr wrap="none" lIns="0" tIns="0" rIns="0" bIns="0" anchor="t" anchorCtr="0">
              <a:spAutoFit/>
            </a:bodyPr>
            <a:lstStyle/>
            <a:p>
              <a:pPr algn="ctr"/>
              <a:r>
                <a:rPr lang="zh-CN" sz="1950" dirty="0">
                  <a:solidFill>
                    <a:srgbClr val="FFFFFF">
                      <a:alpha val="92000"/>
                    </a:srgbClr>
                  </a:solidFill>
                  <a:latin typeface="Arial" panose="020B0604020202090204"/>
                  <a:ea typeface="微软雅黑"/>
                  <a:cs typeface="Arial" panose="020B0604020202090204"/>
                </a:rPr>
                <a:t>报名申请</a:t>
              </a:r>
              <a:endParaRPr lang="zh-CN" sz="1950" dirty="0">
                <a:solidFill>
                  <a:srgbClr val="FFFFFF">
                    <a:alpha val="92000"/>
                  </a:srgbClr>
                </a:solidFill>
                <a:latin typeface="Arial" panose="020B0604020202090204"/>
                <a:ea typeface="微软雅黑"/>
                <a:cs typeface="Arial" panose="020B0604020202090204"/>
              </a:endParaRPr>
            </a:p>
          </p:txBody>
        </p:sp>
        <p:sp>
          <p:nvSpPr>
            <p:cNvPr id="17" name="Freeform 17"/>
            <p:cNvSpPr/>
            <p:nvPr/>
          </p:nvSpPr>
          <p:spPr>
            <a:xfrm>
              <a:off x="7768399" y="2606707"/>
              <a:ext cx="350728" cy="334269"/>
            </a:xfrm>
            <a:custGeom>
              <a:avLst/>
              <a:gdLst/>
              <a:ahLst/>
              <a:cxnLst/>
              <a:rect l="l" t="t" r="r" b="b"/>
              <a:pathLst>
                <a:path w="350728" h="334269">
                  <a:moveTo>
                    <a:pt x="115809" y="100615"/>
                  </a:moveTo>
                  <a:lnTo>
                    <a:pt x="14526" y="115300"/>
                  </a:lnTo>
                  <a:lnTo>
                    <a:pt x="12732" y="115665"/>
                  </a:lnTo>
                  <a:cubicBezTo>
                    <a:pt x="7204" y="117132"/>
                    <a:pt x="2892" y="121461"/>
                    <a:pt x="1446" y="126995"/>
                  </a:cubicBezTo>
                  <a:cubicBezTo>
                    <a:pt x="0" y="132529"/>
                    <a:pt x="1643" y="138414"/>
                    <a:pt x="5747" y="142398"/>
                  </a:cubicBezTo>
                  <a:lnTo>
                    <a:pt x="79121" y="213820"/>
                  </a:lnTo>
                  <a:lnTo>
                    <a:pt x="61818" y="314706"/>
                  </a:lnTo>
                  <a:lnTo>
                    <a:pt x="61611" y="316452"/>
                  </a:lnTo>
                  <a:cubicBezTo>
                    <a:pt x="61273" y="322170"/>
                    <a:pt x="64041" y="327627"/>
                    <a:pt x="68856" y="330732"/>
                  </a:cubicBezTo>
                  <a:cubicBezTo>
                    <a:pt x="73670" y="333836"/>
                    <a:pt x="79783" y="334106"/>
                    <a:pt x="84852" y="331438"/>
                  </a:cubicBezTo>
                  <a:lnTo>
                    <a:pt x="175435" y="283813"/>
                  </a:lnTo>
                  <a:lnTo>
                    <a:pt x="265811" y="331438"/>
                  </a:lnTo>
                  <a:lnTo>
                    <a:pt x="267399" y="332168"/>
                  </a:lnTo>
                  <a:cubicBezTo>
                    <a:pt x="272734" y="334269"/>
                    <a:pt x="278788" y="333330"/>
                    <a:pt x="283236" y="329712"/>
                  </a:cubicBezTo>
                  <a:cubicBezTo>
                    <a:pt x="287684" y="326093"/>
                    <a:pt x="289834" y="320357"/>
                    <a:pt x="288862" y="314706"/>
                  </a:cubicBezTo>
                  <a:lnTo>
                    <a:pt x="271542" y="213820"/>
                  </a:lnTo>
                  <a:lnTo>
                    <a:pt x="344948" y="142382"/>
                  </a:lnTo>
                  <a:lnTo>
                    <a:pt x="346187" y="141033"/>
                  </a:lnTo>
                  <a:cubicBezTo>
                    <a:pt x="349787" y="136598"/>
                    <a:pt x="350728" y="130570"/>
                    <a:pt x="348649" y="125249"/>
                  </a:cubicBezTo>
                  <a:cubicBezTo>
                    <a:pt x="346569" y="119928"/>
                    <a:pt x="341792" y="116134"/>
                    <a:pt x="336138" y="115316"/>
                  </a:cubicBezTo>
                  <a:lnTo>
                    <a:pt x="234855" y="100615"/>
                  </a:lnTo>
                  <a:lnTo>
                    <a:pt x="189580" y="8858"/>
                  </a:lnTo>
                  <a:cubicBezTo>
                    <a:pt x="186907" y="3434"/>
                    <a:pt x="181386" y="0"/>
                    <a:pt x="175340" y="0"/>
                  </a:cubicBezTo>
                  <a:cubicBezTo>
                    <a:pt x="169294" y="0"/>
                    <a:pt x="163772" y="3434"/>
                    <a:pt x="161100" y="8858"/>
                  </a:cubicBezTo>
                  <a:lnTo>
                    <a:pt x="115809" y="100615"/>
                  </a:lnTo>
                  <a:close/>
                </a:path>
              </a:pathLst>
            </a:custGeom>
            <a:solidFill>
              <a:srgbClr val="D4AF37"/>
            </a:solidFill>
            <a:ln>
              <a:noFill/>
            </a:ln>
          </p:spPr>
        </p:sp>
      </p:grpSp>
      <p:grpSp>
        <p:nvGrpSpPr>
          <p:cNvPr id="20" name="Group 20"/>
          <p:cNvGrpSpPr/>
          <p:nvPr/>
        </p:nvGrpSpPr>
        <p:grpSpPr>
          <a:xfrm>
            <a:off x="5334000" y="4038600"/>
            <a:ext cx="1524000" cy="38100"/>
            <a:chOff x="5334000" y="4038600"/>
            <a:chExt cx="1524000" cy="38100"/>
          </a:xfrm>
        </p:grpSpPr>
        <p:sp>
          <p:nvSpPr>
            <p:cNvPr id="19" name="Rectangle 19"/>
            <p:cNvSpPr/>
            <p:nvPr/>
          </p:nvSpPr>
          <p:spPr>
            <a:xfrm>
              <a:off x="5334000" y="4038600"/>
              <a:ext cx="1524000" cy="38100"/>
            </a:xfrm>
            <a:prstGeom prst="roundRect">
              <a:avLst>
                <a:gd name="adj" fmla="val 50000"/>
              </a:avLst>
            </a:prstGeom>
            <a:solidFill>
              <a:srgbClr val="D4AF37"/>
            </a:solidFill>
            <a:ln>
              <a:noFill/>
            </a:ln>
          </p:spPr>
        </p:sp>
      </p:grpSp>
      <p:grpSp>
        <p:nvGrpSpPr>
          <p:cNvPr id="23" name="Group 23"/>
          <p:cNvGrpSpPr/>
          <p:nvPr/>
        </p:nvGrpSpPr>
        <p:grpSpPr>
          <a:xfrm>
            <a:off x="4108451" y="4434840"/>
            <a:ext cx="3975100" cy="690245"/>
            <a:chOff x="4108451" y="4434840"/>
            <a:chExt cx="3975100" cy="690245"/>
          </a:xfrm>
        </p:grpSpPr>
        <p:sp>
          <p:nvSpPr>
            <p:cNvPr id="21" name="TextBox 21"/>
            <p:cNvSpPr txBox="1"/>
            <p:nvPr/>
          </p:nvSpPr>
          <p:spPr>
            <a:xfrm>
              <a:off x="4108451" y="4434840"/>
              <a:ext cx="3975100" cy="276860"/>
            </a:xfrm>
            <a:prstGeom prst="rect">
              <a:avLst/>
            </a:prstGeom>
            <a:noFill/>
            <a:ln>
              <a:noFill/>
            </a:ln>
          </p:spPr>
          <p:txBody>
            <a:bodyPr wrap="none" lIns="0" tIns="0" rIns="0" bIns="0" anchor="t" anchorCtr="0">
              <a:spAutoFit/>
            </a:bodyPr>
            <a:lstStyle/>
            <a:p>
              <a:pPr algn="ctr"/>
              <a:r>
                <a:rPr lang="zh-CN" sz="1800" dirty="0">
                  <a:solidFill>
                    <a:srgbClr val="FFFFFF">
                      <a:alpha val="95000"/>
                    </a:srgbClr>
                  </a:solidFill>
                  <a:latin typeface="Arial" panose="020B0604020202090204"/>
                  <a:ea typeface="微软雅黑"/>
                  <a:cs typeface="Arial" panose="020B0604020202090204"/>
                </a:rPr>
                <a:t>南山实验教育集团荔林小学 · 五（</a:t>
              </a:r>
              <a:r>
                <a:rPr lang="en-US" altLang="zh-CN" sz="1800" dirty="0">
                  <a:solidFill>
                    <a:srgbClr val="FFFFFF">
                      <a:alpha val="95000"/>
                    </a:srgbClr>
                  </a:solidFill>
                  <a:latin typeface="Arial" panose="020B0604020202090204"/>
                  <a:ea typeface="微软雅黑"/>
                  <a:cs typeface="Arial" panose="020B0604020202090204"/>
                </a:rPr>
                <a:t>x</a:t>
              </a:r>
              <a:r>
                <a:rPr lang="zh-CN" sz="1800" dirty="0">
                  <a:solidFill>
                    <a:srgbClr val="FFFFFF">
                      <a:alpha val="95000"/>
                    </a:srgbClr>
                  </a:solidFill>
                  <a:latin typeface="Arial" panose="020B0604020202090204"/>
                  <a:ea typeface="微软雅黑"/>
                  <a:cs typeface="Arial" panose="020B0604020202090204"/>
                </a:rPr>
                <a:t>）班</a:t>
              </a:r>
              <a:endParaRPr lang="zh-CN" sz="1800" dirty="0">
                <a:solidFill>
                  <a:srgbClr val="FFFFFF">
                    <a:alpha val="95000"/>
                  </a:srgbClr>
                </a:solidFill>
                <a:latin typeface="Arial" panose="020B0604020202090204"/>
                <a:ea typeface="微软雅黑"/>
                <a:cs typeface="Arial" panose="020B0604020202090204"/>
              </a:endParaRPr>
            </a:p>
          </p:txBody>
        </p:sp>
        <p:sp>
          <p:nvSpPr>
            <p:cNvPr id="22" name="TextBox 22"/>
            <p:cNvSpPr txBox="1"/>
            <p:nvPr/>
          </p:nvSpPr>
          <p:spPr>
            <a:xfrm>
              <a:off x="5894071" y="4802505"/>
              <a:ext cx="403860" cy="322580"/>
            </a:xfrm>
            <a:prstGeom prst="rect">
              <a:avLst/>
            </a:prstGeom>
            <a:noFill/>
            <a:ln>
              <a:noFill/>
            </a:ln>
          </p:spPr>
          <p:txBody>
            <a:bodyPr wrap="none" lIns="0" tIns="0" rIns="0" bIns="0" anchor="t" anchorCtr="0">
              <a:spAutoFit/>
            </a:bodyPr>
            <a:lstStyle/>
            <a:p>
              <a:pPr algn="ctr"/>
              <a:r>
                <a:rPr lang="en-US" altLang="zh-CN" sz="2100" dirty="0">
                  <a:solidFill>
                    <a:srgbClr val="F5E3B0"/>
                  </a:solidFill>
                  <a:latin typeface="Georgia" panose="02040502050405090303"/>
                  <a:ea typeface="KaiTi"/>
                  <a:cs typeface="Georgia" panose="02040502050405090303"/>
                </a:rPr>
                <a:t>xxx</a:t>
              </a:r>
              <a:endParaRPr lang="en-US" altLang="zh-CN" sz="2100" dirty="0">
                <a:solidFill>
                  <a:srgbClr val="F5E3B0"/>
                </a:solidFill>
                <a:latin typeface="Georgia" panose="02040502050405090303"/>
                <a:ea typeface="KaiTi"/>
                <a:cs typeface="Georgia" panose="02040502050405090303"/>
              </a:endParaRPr>
            </a:p>
          </p:txBody>
        </p:sp>
      </p:grpSp>
      <p:sp>
        <p:nvSpPr>
          <p:cNvPr id="24" name="TextBox 24"/>
          <p:cNvSpPr txBox="1"/>
          <p:nvPr/>
        </p:nvSpPr>
        <p:spPr>
          <a:xfrm>
            <a:off x="5204460" y="6233160"/>
            <a:ext cx="1783080" cy="243840"/>
          </a:xfrm>
          <a:prstGeom prst="rect">
            <a:avLst/>
          </a:prstGeom>
          <a:noFill/>
          <a:ln>
            <a:noFill/>
          </a:ln>
        </p:spPr>
        <p:txBody>
          <a:bodyPr wrap="none" lIns="0" tIns="0" rIns="0" bIns="0" anchor="t" anchorCtr="0">
            <a:spAutoFit/>
          </a:bodyPr>
          <a:lstStyle/>
          <a:p>
            <a:pPr algn="ctr"/>
            <a:r>
              <a:rPr lang="zh-CN" sz="1200" dirty="0">
                <a:solidFill>
                  <a:srgbClr val="FFFFFF">
                    <a:alpha val="70000"/>
                  </a:srgbClr>
                </a:solidFill>
                <a:latin typeface="Arial" panose="020B0604020202090204"/>
                <a:ea typeface="微软雅黑"/>
                <a:cs typeface="Arial" panose="020B0604020202090204"/>
              </a:rPr>
              <a:t>申报场馆：深圳党史馆</a:t>
            </a:r>
            <a:endParaRPr lang="zh-CN" sz="1200" dirty="0">
              <a:solidFill>
                <a:srgbClr val="FFFFFF">
                  <a:alpha val="70000"/>
                </a:srgbClr>
              </a:solidFill>
              <a:latin typeface="Arial" panose="020B0604020202090204"/>
              <a:ea typeface="微软雅黑"/>
              <a:cs typeface="Arial" panose="020B0604020202090204"/>
            </a:endParaRPr>
          </a:p>
        </p:txBody>
      </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400"/>
                                        <p:tgtEl>
                                          <p:spTgt spid="13"/>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blinds(horizontal)">
                                      <p:cBhvr>
                                        <p:cTn id="11" dur="400"/>
                                        <p:tgtEl>
                                          <p:spTgt spid="18"/>
                                        </p:tgtEl>
                                      </p:cBhvr>
                                    </p:animEffect>
                                  </p:childTnLst>
                                </p:cTn>
                              </p:par>
                            </p:childTnLst>
                          </p:cTn>
                        </p:par>
                        <p:par>
                          <p:cTn id="12" fill="hold">
                            <p:stCondLst>
                              <p:cond delay="1000"/>
                            </p:stCondLst>
                            <p:childTnLst>
                              <p:par>
                                <p:cTn id="13" presetID="5" presetClass="entr" presetSubtype="5"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checkerboard(across)">
                                      <p:cBhvr>
                                        <p:cTn id="15" dur="400"/>
                                        <p:tgtEl>
                                          <p:spTgt spid="20"/>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dissolve">
                                      <p:cBhvr>
                                        <p:cTn id="19" dur="4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P spid="20"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7F4ED"/>
            </a:solidFill>
            <a:ln>
              <a:noFill/>
            </a:ln>
          </p:spPr>
        </p:sp>
        <p:sp>
          <p:nvSpPr>
            <p:cNvPr id="3" name="Rectangle 3"/>
            <p:cNvSpPr/>
            <p:nvPr/>
          </p:nvSpPr>
          <p:spPr>
            <a:xfrm>
              <a:off x="0" y="0"/>
              <a:ext cx="12192000" cy="6858000"/>
            </a:xfrm>
            <a:prstGeom prst="rect">
              <a:avLst/>
            </a:prstGeom>
            <a:gradFill>
              <a:gsLst>
                <a:gs pos="0">
                  <a:srgbClr val="C41E3A">
                    <a:alpha val="10000"/>
                  </a:srgbClr>
                </a:gs>
                <a:gs pos="100000">
                  <a:srgbClr val="C41E3A">
                    <a:alpha val="0"/>
                  </a:srgbClr>
                </a:gs>
              </a:gsLst>
              <a:path path="circle">
                <a:fillToRect l="50000" t="50000" r="50000" b="50000"/>
              </a:path>
            </a:gradFill>
            <a:ln>
              <a:noFill/>
            </a:ln>
          </p:spPr>
        </p:sp>
        <p:sp>
          <p:nvSpPr>
            <p:cNvPr id="4" name="Rectangle 4"/>
            <p:cNvSpPr/>
            <p:nvPr/>
          </p:nvSpPr>
          <p:spPr>
            <a:xfrm>
              <a:off x="0" y="0"/>
              <a:ext cx="12192000" cy="57150"/>
            </a:xfrm>
            <a:prstGeom prst="rect">
              <a:avLst/>
            </a:prstGeom>
            <a:solidFill>
              <a:srgbClr val="C41E3A"/>
            </a:solidFill>
            <a:ln>
              <a:noFill/>
            </a:ln>
          </p:spPr>
        </p:sp>
      </p:grpSp>
      <p:grpSp>
        <p:nvGrpSpPr>
          <p:cNvPr id="9" name="Group 9"/>
          <p:cNvGrpSpPr/>
          <p:nvPr/>
        </p:nvGrpSpPr>
        <p:grpSpPr>
          <a:xfrm>
            <a:off x="575310" y="527685"/>
            <a:ext cx="11022330" cy="548640"/>
            <a:chOff x="575310" y="527685"/>
            <a:chExt cx="11022330" cy="548640"/>
          </a:xfrm>
        </p:grpSpPr>
        <p:sp>
          <p:nvSpPr>
            <p:cNvPr id="6" name="TextBox 6"/>
            <p:cNvSpPr txBox="1"/>
            <p:nvPr/>
          </p:nvSpPr>
          <p:spPr>
            <a:xfrm>
              <a:off x="575310" y="527685"/>
              <a:ext cx="1724787" cy="548640"/>
            </a:xfrm>
            <a:prstGeom prst="rect">
              <a:avLst/>
            </a:prstGeom>
            <a:noFill/>
            <a:ln>
              <a:noFill/>
            </a:ln>
          </p:spPr>
          <p:txBody>
            <a:bodyPr wrap="none" lIns="0" tIns="0" rIns="0" bIns="0" anchor="t" anchorCtr="0">
              <a:spAutoFit/>
            </a:bodyPr>
            <a:lstStyle/>
            <a:p>
              <a:pPr algn="l"/>
              <a:r>
                <a:rPr lang="zh-CN" sz="2700" b="1" dirty="0">
                  <a:solidFill>
                    <a:srgbClr val="2B2B2B"/>
                  </a:solidFill>
                  <a:latin typeface="Arial" panose="020B0604020202090204"/>
                  <a:ea typeface="SimHei"/>
                  <a:cs typeface="Arial" panose="020B0604020202090204"/>
                </a:rPr>
                <a:t>学生档案</a:t>
              </a:r>
              <a:endParaRPr lang="zh-CN" sz="2700" b="1" dirty="0">
                <a:solidFill>
                  <a:srgbClr val="2B2B2B"/>
                </a:solidFill>
                <a:latin typeface="Arial" panose="020B0604020202090204"/>
                <a:ea typeface="SimHei"/>
                <a:cs typeface="Arial" panose="020B0604020202090204"/>
              </a:endParaRPr>
            </a:p>
          </p:txBody>
        </p:sp>
        <p:sp>
          <p:nvSpPr>
            <p:cNvPr id="7" name="Rectangle 7"/>
            <p:cNvSpPr/>
            <p:nvPr/>
          </p:nvSpPr>
          <p:spPr>
            <a:xfrm>
              <a:off x="609600" y="971550"/>
              <a:ext cx="609600" cy="57150"/>
            </a:xfrm>
            <a:prstGeom prst="roundRect">
              <a:avLst>
                <a:gd name="adj" fmla="val 50000"/>
              </a:avLst>
            </a:prstGeom>
            <a:solidFill>
              <a:srgbClr val="D4AF37"/>
            </a:solidFill>
            <a:ln>
              <a:noFill/>
            </a:ln>
          </p:spPr>
        </p:sp>
        <p:sp>
          <p:nvSpPr>
            <p:cNvPr id="8" name="TextBox 8"/>
            <p:cNvSpPr txBox="1"/>
            <p:nvPr/>
          </p:nvSpPr>
          <p:spPr>
            <a:xfrm>
              <a:off x="10068687" y="689610"/>
              <a:ext cx="1528953" cy="243840"/>
            </a:xfrm>
            <a:prstGeom prst="rect">
              <a:avLst/>
            </a:prstGeom>
            <a:noFill/>
            <a:ln>
              <a:noFill/>
            </a:ln>
          </p:spPr>
          <p:txBody>
            <a:bodyPr wrap="none" lIns="0" tIns="0" rIns="0" bIns="0" anchor="t" anchorCtr="0">
              <a:spAutoFit/>
            </a:bodyPr>
            <a:lstStyle/>
            <a:p>
              <a:pPr algn="r"/>
              <a:r>
                <a:rPr lang="zh-CN" sz="1200" dirty="0">
                  <a:solidFill>
                    <a:srgbClr val="9A9A9A"/>
                  </a:solidFill>
                  <a:latin typeface="Arial" panose="020B0604020202090204"/>
                  <a:ea typeface="微软雅黑"/>
                  <a:cs typeface="Arial" panose="020B0604020202090204"/>
                </a:rPr>
                <a:t>学生风采 · 档案 02</a:t>
              </a:r>
              <a:endParaRPr lang="zh-CN" sz="1200" dirty="0">
                <a:solidFill>
                  <a:srgbClr val="9A9A9A"/>
                </a:solidFill>
                <a:latin typeface="Arial" panose="020B0604020202090204"/>
                <a:ea typeface="微软雅黑"/>
                <a:cs typeface="Arial" panose="020B0604020202090204"/>
              </a:endParaRPr>
            </a:p>
          </p:txBody>
        </p:sp>
      </p:grpSp>
      <p:grpSp>
        <p:nvGrpSpPr>
          <p:cNvPr id="20" name="Group 20"/>
          <p:cNvGrpSpPr/>
          <p:nvPr/>
        </p:nvGrpSpPr>
        <p:grpSpPr>
          <a:xfrm>
            <a:off x="609600" y="1428750"/>
            <a:ext cx="3429000" cy="4095750"/>
            <a:chOff x="609600" y="1428750"/>
            <a:chExt cx="3429000" cy="4095750"/>
          </a:xfrm>
        </p:grpSpPr>
        <p:sp>
          <p:nvSpPr>
            <p:cNvPr id="10" name="Rectangle 10"/>
            <p:cNvSpPr/>
            <p:nvPr/>
          </p:nvSpPr>
          <p:spPr>
            <a:xfrm>
              <a:off x="609600" y="1428750"/>
              <a:ext cx="3429000" cy="4095750"/>
            </a:xfrm>
            <a:prstGeom prst="roundRect">
              <a:avLst>
                <a:gd name="adj" fmla="val 5556"/>
              </a:avLst>
            </a:prstGeom>
            <a:solidFill>
              <a:srgbClr val="C41E3A"/>
            </a:solidFill>
            <a:ln>
              <a:noFill/>
            </a:ln>
          </p:spPr>
        </p:sp>
        <p:sp>
          <p:nvSpPr>
            <p:cNvPr id="11" name="Rectangle 11"/>
            <p:cNvSpPr/>
            <p:nvPr/>
          </p:nvSpPr>
          <p:spPr>
            <a:xfrm>
              <a:off x="800100" y="1676400"/>
              <a:ext cx="3048000" cy="381000"/>
            </a:xfrm>
            <a:prstGeom prst="roundRect">
              <a:avLst>
                <a:gd name="adj" fmla="val 50000"/>
              </a:avLst>
            </a:prstGeom>
            <a:solidFill>
              <a:srgbClr val="FFFFFF">
                <a:alpha val="16000"/>
              </a:srgbClr>
            </a:solidFill>
            <a:ln>
              <a:noFill/>
            </a:ln>
          </p:spPr>
        </p:sp>
        <p:sp>
          <p:nvSpPr>
            <p:cNvPr id="12" name="TextBox 12"/>
            <p:cNvSpPr txBox="1"/>
            <p:nvPr/>
          </p:nvSpPr>
          <p:spPr>
            <a:xfrm>
              <a:off x="1912620" y="1778318"/>
              <a:ext cx="822960" cy="274320"/>
            </a:xfrm>
            <a:prstGeom prst="rect">
              <a:avLst/>
            </a:prstGeom>
            <a:noFill/>
            <a:ln>
              <a:noFill/>
            </a:ln>
          </p:spPr>
          <p:txBody>
            <a:bodyPr wrap="none" lIns="0" tIns="0" rIns="0" bIns="0" anchor="t" anchorCtr="0">
              <a:spAutoFit/>
            </a:bodyPr>
            <a:lstStyle/>
            <a:p>
              <a:pPr algn="ctr"/>
              <a:r>
                <a:rPr lang="zh-CN" sz="1350" dirty="0">
                  <a:solidFill>
                    <a:srgbClr val="FFFFFF"/>
                  </a:solidFill>
                  <a:latin typeface="Arial" panose="020B0604020202090204"/>
                  <a:ea typeface="微软雅黑"/>
                  <a:cs typeface="Arial" panose="020B0604020202090204"/>
                </a:rPr>
                <a:t>个人名片</a:t>
              </a:r>
              <a:endParaRPr lang="zh-CN" sz="1350" dirty="0">
                <a:solidFill>
                  <a:srgbClr val="FFFFFF"/>
                </a:solidFill>
                <a:latin typeface="Arial" panose="020B0604020202090204"/>
                <a:ea typeface="微软雅黑"/>
                <a:cs typeface="Arial" panose="020B0604020202090204"/>
              </a:endParaRPr>
            </a:p>
          </p:txBody>
        </p:sp>
        <p:grpSp>
          <p:nvGrpSpPr>
            <p:cNvPr id="15" name="Group 15"/>
            <p:cNvGrpSpPr/>
            <p:nvPr/>
          </p:nvGrpSpPr>
          <p:grpSpPr>
            <a:xfrm>
              <a:off x="2107406" y="2424112"/>
              <a:ext cx="433388" cy="619126"/>
              <a:chOff x="2107406" y="2424112"/>
              <a:chExt cx="433388" cy="619126"/>
            </a:xfrm>
          </p:grpSpPr>
          <p:sp>
            <p:nvSpPr>
              <p:cNvPr id="13" name="Freeform 13"/>
              <p:cNvSpPr/>
              <p:nvPr/>
            </p:nvSpPr>
            <p:spPr>
              <a:xfrm>
                <a:off x="2169319" y="2424112"/>
                <a:ext cx="309562" cy="309562"/>
              </a:xfrm>
              <a:custGeom>
                <a:avLst/>
                <a:gdLst/>
                <a:ahLst/>
                <a:cxnLst/>
                <a:rect l="l" t="t" r="r" b="b"/>
                <a:pathLst>
                  <a:path w="309562" h="309562">
                    <a:moveTo>
                      <a:pt x="154781" y="0"/>
                    </a:moveTo>
                    <a:cubicBezTo>
                      <a:pt x="240265" y="0"/>
                      <a:pt x="309562" y="69298"/>
                      <a:pt x="309562" y="154781"/>
                    </a:cubicBezTo>
                    <a:cubicBezTo>
                      <a:pt x="309562" y="240265"/>
                      <a:pt x="240265" y="309562"/>
                      <a:pt x="154781" y="309562"/>
                    </a:cubicBezTo>
                    <a:cubicBezTo>
                      <a:pt x="69298" y="309562"/>
                      <a:pt x="0" y="240265"/>
                      <a:pt x="0" y="154781"/>
                    </a:cubicBezTo>
                    <a:lnTo>
                      <a:pt x="155" y="148064"/>
                    </a:lnTo>
                    <a:cubicBezTo>
                      <a:pt x="3751" y="65274"/>
                      <a:pt x="71914" y="5"/>
                      <a:pt x="154781" y="0"/>
                    </a:cubicBezTo>
                    <a:close/>
                  </a:path>
                </a:pathLst>
              </a:custGeom>
              <a:solidFill>
                <a:srgbClr val="FFFFFF"/>
              </a:solidFill>
              <a:ln>
                <a:noFill/>
              </a:ln>
            </p:spPr>
          </p:sp>
          <p:sp>
            <p:nvSpPr>
              <p:cNvPr id="14" name="Freeform 14"/>
              <p:cNvSpPr/>
              <p:nvPr/>
            </p:nvSpPr>
            <p:spPr>
              <a:xfrm>
                <a:off x="2107406" y="2795588"/>
                <a:ext cx="433388" cy="247650"/>
              </a:xfrm>
              <a:custGeom>
                <a:avLst/>
                <a:gdLst/>
                <a:ahLst/>
                <a:cxnLst/>
                <a:rect l="l" t="t" r="r" b="b"/>
                <a:pathLst>
                  <a:path w="433388" h="247650">
                    <a:moveTo>
                      <a:pt x="278606" y="0"/>
                    </a:moveTo>
                    <a:cubicBezTo>
                      <a:pt x="364090" y="0"/>
                      <a:pt x="433388" y="69298"/>
                      <a:pt x="433388" y="154781"/>
                    </a:cubicBezTo>
                    <a:lnTo>
                      <a:pt x="433388" y="185738"/>
                    </a:lnTo>
                    <a:cubicBezTo>
                      <a:pt x="433388" y="219931"/>
                      <a:pt x="405668" y="247650"/>
                      <a:pt x="371475" y="247650"/>
                    </a:cubicBezTo>
                    <a:lnTo>
                      <a:pt x="61912" y="247650"/>
                    </a:lnTo>
                    <a:cubicBezTo>
                      <a:pt x="27719" y="247650"/>
                      <a:pt x="0" y="219931"/>
                      <a:pt x="0" y="185738"/>
                    </a:cubicBezTo>
                    <a:lnTo>
                      <a:pt x="0" y="154781"/>
                    </a:lnTo>
                    <a:cubicBezTo>
                      <a:pt x="0" y="69298"/>
                      <a:pt x="69298" y="0"/>
                      <a:pt x="154781" y="0"/>
                    </a:cubicBezTo>
                    <a:lnTo>
                      <a:pt x="278606" y="0"/>
                    </a:lnTo>
                    <a:close/>
                  </a:path>
                </a:pathLst>
              </a:custGeom>
              <a:solidFill>
                <a:srgbClr val="FFFFFF"/>
              </a:solidFill>
              <a:ln>
                <a:noFill/>
              </a:ln>
            </p:spPr>
          </p:sp>
        </p:grpSp>
        <p:sp>
          <p:nvSpPr>
            <p:cNvPr id="16" name="TextBox 16"/>
            <p:cNvSpPr txBox="1"/>
            <p:nvPr/>
          </p:nvSpPr>
          <p:spPr>
            <a:xfrm>
              <a:off x="1948816" y="3198495"/>
              <a:ext cx="750570" cy="600075"/>
            </a:xfrm>
            <a:prstGeom prst="rect">
              <a:avLst/>
            </a:prstGeom>
            <a:noFill/>
            <a:ln>
              <a:noFill/>
            </a:ln>
          </p:spPr>
          <p:txBody>
            <a:bodyPr wrap="none" lIns="0" tIns="0" rIns="0" bIns="0" anchor="t" anchorCtr="0">
              <a:spAutoFit/>
            </a:bodyPr>
            <a:lstStyle/>
            <a:p>
              <a:pPr algn="ctr"/>
              <a:r>
                <a:rPr lang="en-US" altLang="zh-CN" sz="3900" dirty="0">
                  <a:solidFill>
                    <a:srgbClr val="FFFFFF"/>
                  </a:solidFill>
                  <a:latin typeface="Georgia" panose="02040502050405090303"/>
                  <a:ea typeface="KaiTi"/>
                  <a:cs typeface="Georgia" panose="02040502050405090303"/>
                </a:rPr>
                <a:t>xxx</a:t>
              </a:r>
              <a:endParaRPr lang="zh-CN" sz="3900" dirty="0">
                <a:solidFill>
                  <a:srgbClr val="FFFFFF"/>
                </a:solidFill>
                <a:latin typeface="Georgia" panose="02040502050405090303"/>
                <a:ea typeface="KaiTi"/>
                <a:cs typeface="Georgia" panose="02040502050405090303"/>
              </a:endParaRPr>
            </a:p>
          </p:txBody>
        </p:sp>
        <p:sp>
          <p:nvSpPr>
            <p:cNvPr id="17" name="TextBox 17"/>
            <p:cNvSpPr txBox="1"/>
            <p:nvPr/>
          </p:nvSpPr>
          <p:spPr>
            <a:xfrm>
              <a:off x="1895474" y="3876675"/>
              <a:ext cx="857250" cy="230505"/>
            </a:xfrm>
            <a:prstGeom prst="rect">
              <a:avLst/>
            </a:prstGeom>
            <a:noFill/>
            <a:ln>
              <a:noFill/>
            </a:ln>
          </p:spPr>
          <p:txBody>
            <a:bodyPr wrap="none" lIns="0" tIns="0" rIns="0" bIns="0" anchor="t" anchorCtr="0">
              <a:spAutoFit/>
            </a:bodyPr>
            <a:lstStyle/>
            <a:p>
              <a:pPr algn="ctr"/>
              <a:r>
                <a:rPr lang="zh-CN" sz="1500" dirty="0">
                  <a:solidFill>
                    <a:srgbClr val="FFFFFF">
                      <a:alpha val="92000"/>
                    </a:srgbClr>
                  </a:solidFill>
                  <a:latin typeface="Arial" panose="020B0604020202090204"/>
                  <a:ea typeface="微软雅黑"/>
                  <a:cs typeface="Arial" panose="020B0604020202090204"/>
                </a:rPr>
                <a:t>五（</a:t>
              </a:r>
              <a:r>
                <a:rPr lang="en-US" altLang="zh-CN" sz="1500" dirty="0">
                  <a:solidFill>
                    <a:srgbClr val="FFFFFF">
                      <a:alpha val="92000"/>
                    </a:srgbClr>
                  </a:solidFill>
                  <a:latin typeface="Arial" panose="020B0604020202090204"/>
                  <a:ea typeface="微软雅黑"/>
                  <a:cs typeface="Arial" panose="020B0604020202090204"/>
                </a:rPr>
                <a:t>x</a:t>
              </a:r>
              <a:r>
                <a:rPr lang="zh-CN" sz="1500" dirty="0">
                  <a:solidFill>
                    <a:srgbClr val="FFFFFF">
                      <a:alpha val="92000"/>
                    </a:srgbClr>
                  </a:solidFill>
                  <a:latin typeface="Arial" panose="020B0604020202090204"/>
                  <a:ea typeface="微软雅黑"/>
                  <a:cs typeface="Arial" panose="020B0604020202090204"/>
                </a:rPr>
                <a:t>）班</a:t>
              </a:r>
              <a:endParaRPr lang="zh-CN" sz="1500" dirty="0">
                <a:solidFill>
                  <a:srgbClr val="FFFFFF">
                    <a:alpha val="92000"/>
                  </a:srgbClr>
                </a:solidFill>
                <a:latin typeface="Arial" panose="020B0604020202090204"/>
                <a:ea typeface="微软雅黑"/>
                <a:cs typeface="Arial" panose="020B0604020202090204"/>
              </a:endParaRPr>
            </a:p>
          </p:txBody>
        </p:sp>
        <p:sp>
          <p:nvSpPr>
            <p:cNvPr id="18" name="Rectangle 18"/>
            <p:cNvSpPr/>
            <p:nvPr/>
          </p:nvSpPr>
          <p:spPr>
            <a:xfrm>
              <a:off x="1047750" y="4495800"/>
              <a:ext cx="2552700" cy="19050"/>
            </a:xfrm>
            <a:prstGeom prst="rect">
              <a:avLst/>
            </a:prstGeom>
            <a:solidFill>
              <a:srgbClr val="FFFFFF">
                <a:alpha val="25000"/>
              </a:srgbClr>
            </a:solidFill>
            <a:ln>
              <a:noFill/>
            </a:ln>
          </p:spPr>
        </p:sp>
        <p:sp>
          <p:nvSpPr>
            <p:cNvPr id="19" name="TextBox 19"/>
            <p:cNvSpPr txBox="1"/>
            <p:nvPr/>
          </p:nvSpPr>
          <p:spPr>
            <a:xfrm>
              <a:off x="1404914" y="4807268"/>
              <a:ext cx="1838373" cy="274320"/>
            </a:xfrm>
            <a:prstGeom prst="rect">
              <a:avLst/>
            </a:prstGeom>
            <a:noFill/>
            <a:ln>
              <a:noFill/>
            </a:ln>
          </p:spPr>
          <p:txBody>
            <a:bodyPr wrap="none" lIns="0" tIns="0" rIns="0" bIns="0" anchor="t" anchorCtr="0">
              <a:spAutoFit/>
            </a:bodyPr>
            <a:lstStyle/>
            <a:p>
              <a:pPr algn="ctr"/>
              <a:r>
                <a:rPr lang="zh-CN" sz="1350" dirty="0">
                  <a:solidFill>
                    <a:srgbClr val="F5E3B0"/>
                  </a:solidFill>
                  <a:latin typeface="Arial" panose="020B0604020202090204"/>
                  <a:ea typeface="微软雅黑"/>
                  <a:cs typeface="Arial" panose="020B0604020202090204"/>
                </a:rPr>
                <a:t>性格开朗 · 乐于沟通</a:t>
              </a:r>
              <a:endParaRPr lang="zh-CN" sz="1350" dirty="0">
                <a:solidFill>
                  <a:srgbClr val="F5E3B0"/>
                </a:solidFill>
                <a:latin typeface="Arial" panose="020B0604020202090204"/>
                <a:ea typeface="微软雅黑"/>
                <a:cs typeface="Arial" panose="020B0604020202090204"/>
              </a:endParaRPr>
            </a:p>
          </p:txBody>
        </p:sp>
      </p:grpSp>
      <p:grpSp>
        <p:nvGrpSpPr>
          <p:cNvPr id="39" name="Group 39"/>
          <p:cNvGrpSpPr/>
          <p:nvPr/>
        </p:nvGrpSpPr>
        <p:grpSpPr>
          <a:xfrm>
            <a:off x="4381500" y="1428750"/>
            <a:ext cx="7200900" cy="3257550"/>
            <a:chOff x="4381500" y="1428750"/>
            <a:chExt cx="7200900" cy="3257550"/>
          </a:xfrm>
        </p:grpSpPr>
        <p:sp>
          <p:nvSpPr>
            <p:cNvPr id="21" name="Rectangle 21"/>
            <p:cNvSpPr/>
            <p:nvPr/>
          </p:nvSpPr>
          <p:spPr>
            <a:xfrm>
              <a:off x="4381500" y="1428750"/>
              <a:ext cx="7200900" cy="1009650"/>
            </a:xfrm>
            <a:prstGeom prst="roundRect">
              <a:avLst>
                <a:gd name="adj" fmla="val 13208"/>
              </a:avLst>
            </a:prstGeom>
            <a:solidFill>
              <a:srgbClr val="FFFFFF"/>
            </a:solidFill>
            <a:ln w="9525">
              <a:solidFill>
                <a:srgbClr val="E4DFD3"/>
              </a:solidFill>
            </a:ln>
          </p:spPr>
        </p:sp>
        <p:sp>
          <p:nvSpPr>
            <p:cNvPr id="22" name="Freeform 22"/>
            <p:cNvSpPr/>
            <p:nvPr/>
          </p:nvSpPr>
          <p:spPr>
            <a:xfrm>
              <a:off x="4679791" y="1739900"/>
              <a:ext cx="352584" cy="254000"/>
            </a:xfrm>
            <a:custGeom>
              <a:avLst/>
              <a:gdLst/>
              <a:ahLst/>
              <a:cxnLst/>
              <a:rect l="l" t="t" r="r" b="b"/>
              <a:pathLst>
                <a:path w="352584" h="254000">
                  <a:moveTo>
                    <a:pt x="289084" y="149717"/>
                  </a:moveTo>
                  <a:lnTo>
                    <a:pt x="289084" y="190500"/>
                  </a:lnTo>
                  <a:cubicBezTo>
                    <a:pt x="289084" y="228568"/>
                    <a:pt x="238204" y="254000"/>
                    <a:pt x="177959" y="254000"/>
                  </a:cubicBezTo>
                  <a:cubicBezTo>
                    <a:pt x="117713" y="254000"/>
                    <a:pt x="66834" y="228568"/>
                    <a:pt x="66834" y="190500"/>
                  </a:cubicBezTo>
                  <a:lnTo>
                    <a:pt x="66834" y="149717"/>
                  </a:lnTo>
                  <a:lnTo>
                    <a:pt x="160274" y="187087"/>
                  </a:lnTo>
                  <a:cubicBezTo>
                    <a:pt x="170456" y="191163"/>
                    <a:pt x="181732" y="191601"/>
                    <a:pt x="192199" y="188325"/>
                  </a:cubicBezTo>
                  <a:lnTo>
                    <a:pt x="195644" y="187087"/>
                  </a:lnTo>
                  <a:close/>
                  <a:moveTo>
                    <a:pt x="320834" y="102807"/>
                  </a:moveTo>
                  <a:lnTo>
                    <a:pt x="183848" y="157607"/>
                  </a:lnTo>
                  <a:cubicBezTo>
                    <a:pt x="180067" y="159118"/>
                    <a:pt x="175850" y="159118"/>
                    <a:pt x="172069" y="157607"/>
                  </a:cubicBezTo>
                  <a:lnTo>
                    <a:pt x="13319" y="94107"/>
                  </a:lnTo>
                  <a:cubicBezTo>
                    <a:pt x="0" y="88789"/>
                    <a:pt x="0" y="69961"/>
                    <a:pt x="13319" y="64643"/>
                  </a:cubicBezTo>
                  <a:lnTo>
                    <a:pt x="172069" y="1143"/>
                  </a:lnTo>
                  <a:cubicBezTo>
                    <a:pt x="173317" y="641"/>
                    <a:pt x="174624" y="299"/>
                    <a:pt x="175959" y="127"/>
                  </a:cubicBezTo>
                  <a:lnTo>
                    <a:pt x="177959" y="0"/>
                  </a:lnTo>
                  <a:lnTo>
                    <a:pt x="179959" y="127"/>
                  </a:lnTo>
                  <a:cubicBezTo>
                    <a:pt x="181293" y="299"/>
                    <a:pt x="182600" y="641"/>
                    <a:pt x="183848" y="1143"/>
                  </a:cubicBezTo>
                  <a:lnTo>
                    <a:pt x="343106" y="64849"/>
                  </a:lnTo>
                  <a:lnTo>
                    <a:pt x="344821" y="65723"/>
                  </a:lnTo>
                  <a:lnTo>
                    <a:pt x="346393" y="66802"/>
                  </a:lnTo>
                  <a:lnTo>
                    <a:pt x="347790" y="68009"/>
                  </a:lnTo>
                  <a:lnTo>
                    <a:pt x="348980" y="69310"/>
                  </a:lnTo>
                  <a:lnTo>
                    <a:pt x="349536" y="70009"/>
                  </a:lnTo>
                  <a:lnTo>
                    <a:pt x="350695" y="71834"/>
                  </a:lnTo>
                  <a:lnTo>
                    <a:pt x="351520" y="73660"/>
                  </a:lnTo>
                  <a:lnTo>
                    <a:pt x="352060" y="75279"/>
                  </a:lnTo>
                  <a:lnTo>
                    <a:pt x="352457" y="77422"/>
                  </a:lnTo>
                  <a:lnTo>
                    <a:pt x="352552" y="78343"/>
                  </a:lnTo>
                  <a:lnTo>
                    <a:pt x="352584" y="174625"/>
                  </a:lnTo>
                  <a:cubicBezTo>
                    <a:pt x="352584" y="183393"/>
                    <a:pt x="345476" y="190500"/>
                    <a:pt x="336709" y="190500"/>
                  </a:cubicBezTo>
                  <a:cubicBezTo>
                    <a:pt x="327941" y="190500"/>
                    <a:pt x="320834" y="183393"/>
                    <a:pt x="320834" y="174625"/>
                  </a:cubicBezTo>
                  <a:close/>
                </a:path>
              </a:pathLst>
            </a:custGeom>
            <a:solidFill>
              <a:srgbClr val="C41E3A"/>
            </a:solidFill>
            <a:ln>
              <a:noFill/>
            </a:ln>
          </p:spPr>
        </p:sp>
        <p:sp>
          <p:nvSpPr>
            <p:cNvPr id="23" name="TextBox 23"/>
            <p:cNvSpPr txBox="1"/>
            <p:nvPr/>
          </p:nvSpPr>
          <p:spPr>
            <a:xfrm>
              <a:off x="5205412" y="1745456"/>
              <a:ext cx="357188" cy="228600"/>
            </a:xfrm>
            <a:prstGeom prst="rect">
              <a:avLst/>
            </a:prstGeom>
            <a:noFill/>
            <a:ln>
              <a:noFill/>
            </a:ln>
          </p:spPr>
          <p:txBody>
            <a:bodyPr wrap="none" lIns="0" tIns="0" rIns="0" bIns="0" anchor="t" anchorCtr="0">
              <a:spAutoFit/>
            </a:bodyPr>
            <a:lstStyle/>
            <a:p>
              <a:pPr algn="l"/>
              <a:r>
                <a:rPr lang="zh-CN" sz="1125" dirty="0">
                  <a:solidFill>
                    <a:srgbClr val="6B6B6B"/>
                  </a:solidFill>
                  <a:latin typeface="Arial" panose="020B0604020202090204"/>
                  <a:ea typeface="微软雅黑"/>
                  <a:cs typeface="Arial" panose="020B0604020202090204"/>
                </a:rPr>
                <a:t>学校</a:t>
              </a:r>
              <a:endParaRPr lang="zh-CN" sz="1125" dirty="0">
                <a:solidFill>
                  <a:srgbClr val="6B6B6B"/>
                </a:solidFill>
                <a:latin typeface="Arial" panose="020B0604020202090204"/>
                <a:ea typeface="微软雅黑"/>
                <a:cs typeface="Arial" panose="020B0604020202090204"/>
              </a:endParaRPr>
            </a:p>
          </p:txBody>
        </p:sp>
        <p:sp>
          <p:nvSpPr>
            <p:cNvPr id="24" name="TextBox 24"/>
            <p:cNvSpPr txBox="1"/>
            <p:nvPr/>
          </p:nvSpPr>
          <p:spPr>
            <a:xfrm>
              <a:off x="5200650" y="2028825"/>
              <a:ext cx="2667000" cy="304800"/>
            </a:xfrm>
            <a:prstGeom prst="rect">
              <a:avLst/>
            </a:prstGeom>
            <a:noFill/>
            <a:ln>
              <a:noFill/>
            </a:ln>
          </p:spPr>
          <p:txBody>
            <a:bodyPr wrap="none" lIns="0" tIns="0" rIns="0" bIns="0" anchor="t" anchorCtr="0">
              <a:spAutoFit/>
            </a:bodyPr>
            <a:lstStyle/>
            <a:p>
              <a:pPr algn="l"/>
              <a:r>
                <a:rPr lang="zh-CN" sz="1500" dirty="0">
                  <a:solidFill>
                    <a:srgbClr val="2B2B2B"/>
                  </a:solidFill>
                  <a:latin typeface="Arial" panose="020B0604020202090204"/>
                  <a:ea typeface="微软雅黑"/>
                  <a:cs typeface="Arial" panose="020B0604020202090204"/>
                </a:rPr>
                <a:t>南山实验教育集团荔林小学</a:t>
              </a:r>
              <a:endParaRPr lang="zh-CN" sz="1500" dirty="0">
                <a:solidFill>
                  <a:srgbClr val="2B2B2B"/>
                </a:solidFill>
                <a:latin typeface="Arial" panose="020B0604020202090204"/>
                <a:ea typeface="微软雅黑"/>
                <a:cs typeface="Arial" panose="020B0604020202090204"/>
              </a:endParaRPr>
            </a:p>
          </p:txBody>
        </p:sp>
        <p:sp>
          <p:nvSpPr>
            <p:cNvPr id="25" name="Rectangle 25"/>
            <p:cNvSpPr/>
            <p:nvPr/>
          </p:nvSpPr>
          <p:spPr>
            <a:xfrm>
              <a:off x="4381500" y="2552700"/>
              <a:ext cx="3505200" cy="1009650"/>
            </a:xfrm>
            <a:prstGeom prst="roundRect">
              <a:avLst>
                <a:gd name="adj" fmla="val 13208"/>
              </a:avLst>
            </a:prstGeom>
            <a:solidFill>
              <a:srgbClr val="FFFFFF"/>
            </a:solidFill>
            <a:ln w="9525">
              <a:solidFill>
                <a:srgbClr val="E4DFD3"/>
              </a:solidFill>
            </a:ln>
          </p:spPr>
        </p:sp>
        <p:grpSp>
          <p:nvGrpSpPr>
            <p:cNvPr id="28" name="Group 28"/>
            <p:cNvGrpSpPr/>
            <p:nvPr/>
          </p:nvGrpSpPr>
          <p:grpSpPr>
            <a:xfrm>
              <a:off x="4714874" y="2831653"/>
              <a:ext cx="285753" cy="317949"/>
              <a:chOff x="4714874" y="2831653"/>
              <a:chExt cx="285753" cy="317949"/>
            </a:xfrm>
          </p:grpSpPr>
          <p:sp>
            <p:nvSpPr>
              <p:cNvPr id="26" name="Freeform 26"/>
              <p:cNvSpPr/>
              <p:nvPr/>
            </p:nvSpPr>
            <p:spPr>
              <a:xfrm>
                <a:off x="4714874" y="2831653"/>
                <a:ext cx="285753" cy="317949"/>
              </a:xfrm>
              <a:custGeom>
                <a:avLst/>
                <a:gdLst/>
                <a:ahLst/>
                <a:cxnLst/>
                <a:rect l="l" t="t" r="r" b="b"/>
                <a:pathLst>
                  <a:path w="285753" h="317949">
                    <a:moveTo>
                      <a:pt x="206376" y="447"/>
                    </a:moveTo>
                    <a:cubicBezTo>
                      <a:pt x="214425" y="448"/>
                      <a:pt x="221199" y="6472"/>
                      <a:pt x="222140" y="14465"/>
                    </a:cubicBezTo>
                    <a:lnTo>
                      <a:pt x="222251" y="16322"/>
                    </a:lnTo>
                    <a:lnTo>
                      <a:pt x="222251" y="32197"/>
                    </a:lnTo>
                    <a:lnTo>
                      <a:pt x="238126" y="32197"/>
                    </a:lnTo>
                    <a:cubicBezTo>
                      <a:pt x="263345" y="32196"/>
                      <a:pt x="284193" y="51853"/>
                      <a:pt x="285672" y="77028"/>
                    </a:cubicBezTo>
                    <a:lnTo>
                      <a:pt x="285751" y="79822"/>
                    </a:lnTo>
                    <a:lnTo>
                      <a:pt x="285751" y="270322"/>
                    </a:lnTo>
                    <a:cubicBezTo>
                      <a:pt x="285753" y="295541"/>
                      <a:pt x="266095" y="316388"/>
                      <a:pt x="240920" y="317868"/>
                    </a:cubicBezTo>
                    <a:lnTo>
                      <a:pt x="238126" y="317947"/>
                    </a:lnTo>
                    <a:lnTo>
                      <a:pt x="47626" y="317947"/>
                    </a:lnTo>
                    <a:cubicBezTo>
                      <a:pt x="22408" y="317949"/>
                      <a:pt x="1560" y="298291"/>
                      <a:pt x="81" y="273116"/>
                    </a:cubicBezTo>
                    <a:lnTo>
                      <a:pt x="1" y="270322"/>
                    </a:lnTo>
                    <a:lnTo>
                      <a:pt x="1" y="79822"/>
                    </a:lnTo>
                    <a:cubicBezTo>
                      <a:pt x="0" y="54604"/>
                      <a:pt x="19657" y="33756"/>
                      <a:pt x="44832" y="32277"/>
                    </a:cubicBezTo>
                    <a:lnTo>
                      <a:pt x="47626" y="32197"/>
                    </a:lnTo>
                    <a:lnTo>
                      <a:pt x="63501" y="32197"/>
                    </a:lnTo>
                    <a:lnTo>
                      <a:pt x="63501" y="16322"/>
                    </a:lnTo>
                    <a:cubicBezTo>
                      <a:pt x="63511" y="7923"/>
                      <a:pt x="70061" y="984"/>
                      <a:pt x="78446" y="492"/>
                    </a:cubicBezTo>
                    <a:cubicBezTo>
                      <a:pt x="86831" y="0"/>
                      <a:pt x="94148" y="6124"/>
                      <a:pt x="95140" y="14465"/>
                    </a:cubicBezTo>
                    <a:lnTo>
                      <a:pt x="95251" y="16322"/>
                    </a:lnTo>
                    <a:lnTo>
                      <a:pt x="95251" y="32197"/>
                    </a:lnTo>
                    <a:lnTo>
                      <a:pt x="190501" y="32197"/>
                    </a:lnTo>
                    <a:lnTo>
                      <a:pt x="190501" y="16322"/>
                    </a:lnTo>
                    <a:cubicBezTo>
                      <a:pt x="190501" y="7555"/>
                      <a:pt x="197609" y="447"/>
                      <a:pt x="206376" y="447"/>
                    </a:cubicBezTo>
                    <a:close/>
                    <a:moveTo>
                      <a:pt x="254001" y="111572"/>
                    </a:moveTo>
                    <a:lnTo>
                      <a:pt x="31751" y="111572"/>
                    </a:lnTo>
                    <a:lnTo>
                      <a:pt x="31751" y="264369"/>
                    </a:lnTo>
                    <a:cubicBezTo>
                      <a:pt x="31751" y="275561"/>
                      <a:pt x="37879" y="284784"/>
                      <a:pt x="45769" y="286054"/>
                    </a:cubicBezTo>
                    <a:lnTo>
                      <a:pt x="47626" y="286197"/>
                    </a:lnTo>
                    <a:lnTo>
                      <a:pt x="238126" y="286197"/>
                    </a:lnTo>
                    <a:cubicBezTo>
                      <a:pt x="246270" y="286197"/>
                      <a:pt x="252985" y="277784"/>
                      <a:pt x="253890" y="266909"/>
                    </a:cubicBezTo>
                    <a:lnTo>
                      <a:pt x="254001" y="264369"/>
                    </a:lnTo>
                    <a:lnTo>
                      <a:pt x="254001" y="111572"/>
                    </a:lnTo>
                    <a:close/>
                  </a:path>
                </a:pathLst>
              </a:custGeom>
              <a:solidFill>
                <a:srgbClr val="C41E3A"/>
              </a:solidFill>
              <a:ln>
                <a:noFill/>
              </a:ln>
            </p:spPr>
          </p:sp>
          <p:sp>
            <p:nvSpPr>
              <p:cNvPr id="27" name="Freeform 27"/>
              <p:cNvSpPr/>
              <p:nvPr/>
            </p:nvSpPr>
            <p:spPr>
              <a:xfrm>
                <a:off x="4825553" y="2990850"/>
                <a:ext cx="48072" cy="79822"/>
              </a:xfrm>
              <a:custGeom>
                <a:avLst/>
                <a:gdLst/>
                <a:ahLst/>
                <a:cxnLst/>
                <a:rect l="l" t="t" r="r" b="b"/>
                <a:pathLst>
                  <a:path w="48072" h="79822">
                    <a:moveTo>
                      <a:pt x="32197" y="0"/>
                    </a:moveTo>
                    <a:cubicBezTo>
                      <a:pt x="40246" y="1"/>
                      <a:pt x="47020" y="6025"/>
                      <a:pt x="47961" y="14018"/>
                    </a:cubicBezTo>
                    <a:lnTo>
                      <a:pt x="48072" y="15875"/>
                    </a:lnTo>
                    <a:lnTo>
                      <a:pt x="48072" y="63500"/>
                    </a:lnTo>
                    <a:cubicBezTo>
                      <a:pt x="48063" y="71899"/>
                      <a:pt x="41513" y="78838"/>
                      <a:pt x="33128" y="79330"/>
                    </a:cubicBezTo>
                    <a:cubicBezTo>
                      <a:pt x="24743" y="79822"/>
                      <a:pt x="17426" y="73698"/>
                      <a:pt x="16433" y="65357"/>
                    </a:cubicBezTo>
                    <a:lnTo>
                      <a:pt x="16322" y="63500"/>
                    </a:lnTo>
                    <a:lnTo>
                      <a:pt x="16322" y="31750"/>
                    </a:lnTo>
                    <a:cubicBezTo>
                      <a:pt x="7923" y="31741"/>
                      <a:pt x="984" y="25190"/>
                      <a:pt x="492" y="16805"/>
                    </a:cubicBezTo>
                    <a:cubicBezTo>
                      <a:pt x="0" y="8420"/>
                      <a:pt x="6124" y="1103"/>
                      <a:pt x="14465" y="111"/>
                    </a:cubicBezTo>
                    <a:lnTo>
                      <a:pt x="16322" y="0"/>
                    </a:lnTo>
                    <a:lnTo>
                      <a:pt x="32197" y="0"/>
                    </a:lnTo>
                    <a:close/>
                  </a:path>
                </a:pathLst>
              </a:custGeom>
              <a:solidFill>
                <a:srgbClr val="C41E3A"/>
              </a:solidFill>
              <a:ln>
                <a:noFill/>
              </a:ln>
            </p:spPr>
          </p:sp>
        </p:grpSp>
        <p:sp>
          <p:nvSpPr>
            <p:cNvPr id="29" name="TextBox 29"/>
            <p:cNvSpPr txBox="1"/>
            <p:nvPr/>
          </p:nvSpPr>
          <p:spPr>
            <a:xfrm>
              <a:off x="5205412" y="2869406"/>
              <a:ext cx="685800" cy="228600"/>
            </a:xfrm>
            <a:prstGeom prst="rect">
              <a:avLst/>
            </a:prstGeom>
            <a:noFill/>
            <a:ln>
              <a:noFill/>
            </a:ln>
          </p:spPr>
          <p:txBody>
            <a:bodyPr wrap="none" lIns="0" tIns="0" rIns="0" bIns="0" anchor="t" anchorCtr="0">
              <a:spAutoFit/>
            </a:bodyPr>
            <a:lstStyle/>
            <a:p>
              <a:pPr algn="l"/>
              <a:r>
                <a:rPr lang="zh-CN" sz="1125" dirty="0">
                  <a:solidFill>
                    <a:srgbClr val="6B6B6B"/>
                  </a:solidFill>
                  <a:latin typeface="Arial" panose="020B0604020202090204"/>
                  <a:ea typeface="微软雅黑"/>
                  <a:cs typeface="Arial" panose="020B0604020202090204"/>
                </a:rPr>
                <a:t>年级班级</a:t>
              </a:r>
              <a:endParaRPr lang="zh-CN" sz="1125" dirty="0">
                <a:solidFill>
                  <a:srgbClr val="6B6B6B"/>
                </a:solidFill>
                <a:latin typeface="Arial" panose="020B0604020202090204"/>
                <a:ea typeface="微软雅黑"/>
                <a:cs typeface="Arial" panose="020B0604020202090204"/>
              </a:endParaRPr>
            </a:p>
          </p:txBody>
        </p:sp>
        <p:sp>
          <p:nvSpPr>
            <p:cNvPr id="30" name="TextBox 30"/>
            <p:cNvSpPr txBox="1"/>
            <p:nvPr/>
          </p:nvSpPr>
          <p:spPr>
            <a:xfrm>
              <a:off x="5200650" y="3152775"/>
              <a:ext cx="1034891" cy="304800"/>
            </a:xfrm>
            <a:prstGeom prst="rect">
              <a:avLst/>
            </a:prstGeom>
            <a:noFill/>
            <a:ln>
              <a:noFill/>
            </a:ln>
          </p:spPr>
          <p:txBody>
            <a:bodyPr wrap="none" lIns="0" tIns="0" rIns="0" bIns="0" anchor="t" anchorCtr="0">
              <a:spAutoFit/>
            </a:bodyPr>
            <a:lstStyle/>
            <a:p>
              <a:pPr algn="l"/>
              <a:r>
                <a:rPr lang="zh-CN" sz="1500" dirty="0">
                  <a:solidFill>
                    <a:srgbClr val="2B2B2B"/>
                  </a:solidFill>
                  <a:latin typeface="Arial" panose="020B0604020202090204"/>
                  <a:ea typeface="微软雅黑"/>
                  <a:cs typeface="Arial" panose="020B0604020202090204"/>
                </a:rPr>
                <a:t>五（7）班</a:t>
              </a:r>
              <a:endParaRPr lang="zh-CN" sz="1500" dirty="0">
                <a:solidFill>
                  <a:srgbClr val="2B2B2B"/>
                </a:solidFill>
                <a:latin typeface="Arial" panose="020B0604020202090204"/>
                <a:ea typeface="微软雅黑"/>
                <a:cs typeface="Arial" panose="020B0604020202090204"/>
              </a:endParaRPr>
            </a:p>
          </p:txBody>
        </p:sp>
        <p:sp>
          <p:nvSpPr>
            <p:cNvPr id="31" name="Rectangle 31"/>
            <p:cNvSpPr/>
            <p:nvPr/>
          </p:nvSpPr>
          <p:spPr>
            <a:xfrm>
              <a:off x="8077200" y="2552700"/>
              <a:ext cx="3505200" cy="1009650"/>
            </a:xfrm>
            <a:prstGeom prst="roundRect">
              <a:avLst>
                <a:gd name="adj" fmla="val 13208"/>
              </a:avLst>
            </a:prstGeom>
            <a:solidFill>
              <a:srgbClr val="FFFFFF"/>
            </a:solidFill>
            <a:ln w="9525">
              <a:solidFill>
                <a:srgbClr val="E4DFD3"/>
              </a:solidFill>
            </a:ln>
          </p:spPr>
        </p:sp>
        <p:sp>
          <p:nvSpPr>
            <p:cNvPr id="32" name="Freeform 32"/>
            <p:cNvSpPr/>
            <p:nvPr/>
          </p:nvSpPr>
          <p:spPr>
            <a:xfrm>
              <a:off x="8394700" y="2824989"/>
              <a:ext cx="333852" cy="334398"/>
            </a:xfrm>
            <a:custGeom>
              <a:avLst/>
              <a:gdLst/>
              <a:ahLst/>
              <a:cxnLst/>
              <a:rect l="l" t="t" r="r" b="b"/>
              <a:pathLst>
                <a:path w="333852" h="334398">
                  <a:moveTo>
                    <a:pt x="238125" y="28384"/>
                  </a:moveTo>
                  <a:cubicBezTo>
                    <a:pt x="304282" y="66582"/>
                    <a:pt x="333852" y="146484"/>
                    <a:pt x="308499" y="218547"/>
                  </a:cubicBezTo>
                  <a:cubicBezTo>
                    <a:pt x="283146" y="290611"/>
                    <a:pt x="210062" y="334398"/>
                    <a:pt x="134560" y="322760"/>
                  </a:cubicBezTo>
                  <a:cubicBezTo>
                    <a:pt x="59059" y="311121"/>
                    <a:pt x="2554" y="247358"/>
                    <a:pt x="79" y="171005"/>
                  </a:cubicBezTo>
                  <a:lnTo>
                    <a:pt x="0" y="165861"/>
                  </a:lnTo>
                  <a:lnTo>
                    <a:pt x="79" y="160718"/>
                  </a:lnTo>
                  <a:cubicBezTo>
                    <a:pt x="1888" y="104948"/>
                    <a:pt x="32843" y="54223"/>
                    <a:pt x="81612" y="27112"/>
                  </a:cubicBezTo>
                  <a:cubicBezTo>
                    <a:pt x="130381" y="0"/>
                    <a:pt x="189803" y="483"/>
                    <a:pt x="238125" y="28384"/>
                  </a:cubicBezTo>
                  <a:close/>
                  <a:moveTo>
                    <a:pt x="217599" y="122887"/>
                  </a:moveTo>
                  <a:cubicBezTo>
                    <a:pt x="211943" y="117232"/>
                    <a:pt x="202963" y="116668"/>
                    <a:pt x="196644" y="121570"/>
                  </a:cubicBezTo>
                  <a:lnTo>
                    <a:pt x="195151" y="122887"/>
                  </a:lnTo>
                  <a:lnTo>
                    <a:pt x="142875" y="175148"/>
                  </a:lnTo>
                  <a:lnTo>
                    <a:pt x="122349" y="154637"/>
                  </a:lnTo>
                  <a:lnTo>
                    <a:pt x="120856" y="153320"/>
                  </a:lnTo>
                  <a:cubicBezTo>
                    <a:pt x="114537" y="148421"/>
                    <a:pt x="105560" y="148987"/>
                    <a:pt x="99906" y="154642"/>
                  </a:cubicBezTo>
                  <a:cubicBezTo>
                    <a:pt x="94251" y="160296"/>
                    <a:pt x="93685" y="169273"/>
                    <a:pt x="98584" y="175592"/>
                  </a:cubicBezTo>
                  <a:lnTo>
                    <a:pt x="99901" y="177085"/>
                  </a:lnTo>
                  <a:lnTo>
                    <a:pt x="131651" y="208835"/>
                  </a:lnTo>
                  <a:lnTo>
                    <a:pt x="133144" y="210152"/>
                  </a:lnTo>
                  <a:cubicBezTo>
                    <a:pt x="138870" y="214596"/>
                    <a:pt x="146880" y="214596"/>
                    <a:pt x="152606" y="210152"/>
                  </a:cubicBezTo>
                  <a:lnTo>
                    <a:pt x="154099" y="208835"/>
                  </a:lnTo>
                  <a:lnTo>
                    <a:pt x="217599" y="145335"/>
                  </a:lnTo>
                  <a:lnTo>
                    <a:pt x="218916" y="143842"/>
                  </a:lnTo>
                  <a:cubicBezTo>
                    <a:pt x="223818" y="137523"/>
                    <a:pt x="223254" y="128543"/>
                    <a:pt x="217599" y="122887"/>
                  </a:cubicBezTo>
                  <a:close/>
                </a:path>
              </a:pathLst>
            </a:custGeom>
            <a:solidFill>
              <a:srgbClr val="C41E3A"/>
            </a:solidFill>
            <a:ln>
              <a:noFill/>
            </a:ln>
          </p:spPr>
        </p:sp>
        <p:sp>
          <p:nvSpPr>
            <p:cNvPr id="33" name="TextBox 33"/>
            <p:cNvSpPr txBox="1"/>
            <p:nvPr/>
          </p:nvSpPr>
          <p:spPr>
            <a:xfrm>
              <a:off x="8901112" y="2869406"/>
              <a:ext cx="357188" cy="228600"/>
            </a:xfrm>
            <a:prstGeom prst="rect">
              <a:avLst/>
            </a:prstGeom>
            <a:noFill/>
            <a:ln>
              <a:noFill/>
            </a:ln>
          </p:spPr>
          <p:txBody>
            <a:bodyPr wrap="none" lIns="0" tIns="0" rIns="0" bIns="0" anchor="t" anchorCtr="0">
              <a:spAutoFit/>
            </a:bodyPr>
            <a:lstStyle/>
            <a:p>
              <a:pPr algn="l"/>
              <a:r>
                <a:rPr lang="zh-CN" sz="1125" dirty="0">
                  <a:solidFill>
                    <a:srgbClr val="6B6B6B"/>
                  </a:solidFill>
                  <a:latin typeface="Arial" panose="020B0604020202090204"/>
                  <a:ea typeface="微软雅黑"/>
                  <a:cs typeface="Arial" panose="020B0604020202090204"/>
                </a:rPr>
                <a:t>民族</a:t>
              </a:r>
              <a:endParaRPr lang="zh-CN" sz="1125" dirty="0">
                <a:solidFill>
                  <a:srgbClr val="6B6B6B"/>
                </a:solidFill>
                <a:latin typeface="Arial" panose="020B0604020202090204"/>
                <a:ea typeface="微软雅黑"/>
                <a:cs typeface="Arial" panose="020B0604020202090204"/>
              </a:endParaRPr>
            </a:p>
          </p:txBody>
        </p:sp>
        <p:sp>
          <p:nvSpPr>
            <p:cNvPr id="34" name="TextBox 34"/>
            <p:cNvSpPr txBox="1"/>
            <p:nvPr/>
          </p:nvSpPr>
          <p:spPr>
            <a:xfrm>
              <a:off x="8896350" y="3152775"/>
              <a:ext cx="476250" cy="304800"/>
            </a:xfrm>
            <a:prstGeom prst="rect">
              <a:avLst/>
            </a:prstGeom>
            <a:noFill/>
            <a:ln>
              <a:noFill/>
            </a:ln>
          </p:spPr>
          <p:txBody>
            <a:bodyPr wrap="none" lIns="0" tIns="0" rIns="0" bIns="0" anchor="t" anchorCtr="0">
              <a:spAutoFit/>
            </a:bodyPr>
            <a:lstStyle/>
            <a:p>
              <a:pPr algn="l"/>
              <a:r>
                <a:rPr lang="zh-CN" sz="1500" dirty="0">
                  <a:solidFill>
                    <a:srgbClr val="2B2B2B"/>
                  </a:solidFill>
                  <a:latin typeface="Arial" panose="020B0604020202090204"/>
                  <a:ea typeface="微软雅黑"/>
                  <a:cs typeface="Arial" panose="020B0604020202090204"/>
                </a:rPr>
                <a:t>汉族</a:t>
              </a:r>
              <a:endParaRPr lang="zh-CN" sz="1500" dirty="0">
                <a:solidFill>
                  <a:srgbClr val="2B2B2B"/>
                </a:solidFill>
                <a:latin typeface="Arial" panose="020B0604020202090204"/>
                <a:ea typeface="微软雅黑"/>
                <a:cs typeface="Arial" panose="020B0604020202090204"/>
              </a:endParaRPr>
            </a:p>
          </p:txBody>
        </p:sp>
        <p:sp>
          <p:nvSpPr>
            <p:cNvPr id="35" name="Rectangle 35"/>
            <p:cNvSpPr/>
            <p:nvPr/>
          </p:nvSpPr>
          <p:spPr>
            <a:xfrm>
              <a:off x="4381500" y="3676650"/>
              <a:ext cx="7200900" cy="1009650"/>
            </a:xfrm>
            <a:prstGeom prst="roundRect">
              <a:avLst>
                <a:gd name="adj" fmla="val 13208"/>
              </a:avLst>
            </a:prstGeom>
            <a:solidFill>
              <a:srgbClr val="FDF3F4"/>
            </a:solidFill>
            <a:ln w="9525">
              <a:solidFill>
                <a:srgbClr val="E4DFD3"/>
              </a:solidFill>
            </a:ln>
          </p:spPr>
        </p:sp>
        <p:sp>
          <p:nvSpPr>
            <p:cNvPr id="36" name="Freeform 36"/>
            <p:cNvSpPr/>
            <p:nvPr/>
          </p:nvSpPr>
          <p:spPr>
            <a:xfrm>
              <a:off x="4730750" y="3955915"/>
              <a:ext cx="254000" cy="318082"/>
            </a:xfrm>
            <a:custGeom>
              <a:avLst/>
              <a:gdLst/>
              <a:ahLst/>
              <a:cxnLst/>
              <a:rect l="l" t="t" r="r" b="b"/>
              <a:pathLst>
                <a:path w="254000" h="318082">
                  <a:moveTo>
                    <a:pt x="0" y="47760"/>
                  </a:moveTo>
                  <a:cubicBezTo>
                    <a:pt x="1" y="43495"/>
                    <a:pt x="1717" y="39410"/>
                    <a:pt x="4762" y="36425"/>
                  </a:cubicBezTo>
                  <a:cubicBezTo>
                    <a:pt x="40672" y="1223"/>
                    <a:pt x="97759" y="0"/>
                    <a:pt x="135144" y="33631"/>
                  </a:cubicBezTo>
                  <a:lnTo>
                    <a:pt x="140716" y="38838"/>
                  </a:lnTo>
                  <a:cubicBezTo>
                    <a:pt x="164667" y="59823"/>
                    <a:pt x="200458" y="59823"/>
                    <a:pt x="224409" y="38838"/>
                  </a:cubicBezTo>
                  <a:lnTo>
                    <a:pt x="228362" y="35234"/>
                  </a:lnTo>
                  <a:cubicBezTo>
                    <a:pt x="238046" y="27567"/>
                    <a:pt x="252603" y="33694"/>
                    <a:pt x="253921" y="45966"/>
                  </a:cubicBezTo>
                  <a:lnTo>
                    <a:pt x="254000" y="47760"/>
                  </a:lnTo>
                  <a:lnTo>
                    <a:pt x="254000" y="190635"/>
                  </a:lnTo>
                  <a:cubicBezTo>
                    <a:pt x="253999" y="194899"/>
                    <a:pt x="252283" y="198984"/>
                    <a:pt x="249238" y="201969"/>
                  </a:cubicBezTo>
                  <a:cubicBezTo>
                    <a:pt x="213328" y="237171"/>
                    <a:pt x="156241" y="238394"/>
                    <a:pt x="118856" y="204763"/>
                  </a:cubicBezTo>
                  <a:lnTo>
                    <a:pt x="113284" y="199556"/>
                  </a:lnTo>
                  <a:cubicBezTo>
                    <a:pt x="90136" y="179274"/>
                    <a:pt x="55775" y="178512"/>
                    <a:pt x="31750" y="197747"/>
                  </a:cubicBezTo>
                  <a:lnTo>
                    <a:pt x="31750" y="301760"/>
                  </a:lnTo>
                  <a:cubicBezTo>
                    <a:pt x="31741" y="310159"/>
                    <a:pt x="25190" y="317098"/>
                    <a:pt x="16805" y="317590"/>
                  </a:cubicBezTo>
                  <a:cubicBezTo>
                    <a:pt x="8420" y="318082"/>
                    <a:pt x="1103" y="311958"/>
                    <a:pt x="111" y="303617"/>
                  </a:cubicBezTo>
                  <a:lnTo>
                    <a:pt x="0" y="301760"/>
                  </a:lnTo>
                  <a:lnTo>
                    <a:pt x="0" y="47760"/>
                  </a:lnTo>
                  <a:close/>
                </a:path>
              </a:pathLst>
            </a:custGeom>
            <a:solidFill>
              <a:srgbClr val="C41E3A"/>
            </a:solidFill>
            <a:ln>
              <a:noFill/>
            </a:ln>
          </p:spPr>
        </p:sp>
        <p:sp>
          <p:nvSpPr>
            <p:cNvPr id="37" name="TextBox 37"/>
            <p:cNvSpPr txBox="1"/>
            <p:nvPr/>
          </p:nvSpPr>
          <p:spPr>
            <a:xfrm>
              <a:off x="5205412" y="3993356"/>
              <a:ext cx="685800" cy="228600"/>
            </a:xfrm>
            <a:prstGeom prst="rect">
              <a:avLst/>
            </a:prstGeom>
            <a:noFill/>
            <a:ln>
              <a:noFill/>
            </a:ln>
          </p:spPr>
          <p:txBody>
            <a:bodyPr wrap="none" lIns="0" tIns="0" rIns="0" bIns="0" anchor="t" anchorCtr="0">
              <a:spAutoFit/>
            </a:bodyPr>
            <a:lstStyle/>
            <a:p>
              <a:pPr algn="l"/>
              <a:r>
                <a:rPr lang="zh-CN" sz="1125" dirty="0">
                  <a:solidFill>
                    <a:srgbClr val="6B6B6B"/>
                  </a:solidFill>
                  <a:latin typeface="Arial" panose="020B0604020202090204"/>
                  <a:ea typeface="微软雅黑"/>
                  <a:cs typeface="Arial" panose="020B0604020202090204"/>
                </a:rPr>
                <a:t>申报场馆</a:t>
              </a:r>
              <a:endParaRPr lang="zh-CN" sz="1125" dirty="0">
                <a:solidFill>
                  <a:srgbClr val="6B6B6B"/>
                </a:solidFill>
                <a:latin typeface="Arial" panose="020B0604020202090204"/>
                <a:ea typeface="微软雅黑"/>
                <a:cs typeface="Arial" panose="020B0604020202090204"/>
              </a:endParaRPr>
            </a:p>
          </p:txBody>
        </p:sp>
        <p:sp>
          <p:nvSpPr>
            <p:cNvPr id="38" name="TextBox 38"/>
            <p:cNvSpPr txBox="1"/>
            <p:nvPr/>
          </p:nvSpPr>
          <p:spPr>
            <a:xfrm>
              <a:off x="5200650" y="4276725"/>
              <a:ext cx="1133475" cy="304800"/>
            </a:xfrm>
            <a:prstGeom prst="rect">
              <a:avLst/>
            </a:prstGeom>
            <a:noFill/>
            <a:ln>
              <a:noFill/>
            </a:ln>
          </p:spPr>
          <p:txBody>
            <a:bodyPr wrap="none" lIns="0" tIns="0" rIns="0" bIns="0" anchor="t" anchorCtr="0">
              <a:spAutoFit/>
            </a:bodyPr>
            <a:lstStyle/>
            <a:p>
              <a:pPr algn="l"/>
              <a:r>
                <a:rPr lang="zh-CN" sz="1500" dirty="0">
                  <a:solidFill>
                    <a:srgbClr val="C41E3A"/>
                  </a:solidFill>
                  <a:latin typeface="Arial" panose="020B0604020202090204"/>
                  <a:ea typeface="微软雅黑"/>
                  <a:cs typeface="Arial" panose="020B0604020202090204"/>
                </a:rPr>
                <a:t>深圳党史馆</a:t>
              </a:r>
              <a:endParaRPr lang="zh-CN" sz="1500" dirty="0">
                <a:solidFill>
                  <a:srgbClr val="C41E3A"/>
                </a:solidFill>
                <a:latin typeface="Arial" panose="020B0604020202090204"/>
                <a:ea typeface="微软雅黑"/>
                <a:cs typeface="Arial" panose="020B0604020202090204"/>
              </a:endParaRPr>
            </a:p>
          </p:txBody>
        </p:sp>
      </p:grpSp>
      <p:grpSp>
        <p:nvGrpSpPr>
          <p:cNvPr id="42" name="Group 42"/>
          <p:cNvGrpSpPr/>
          <p:nvPr/>
        </p:nvGrpSpPr>
        <p:grpSpPr>
          <a:xfrm>
            <a:off x="4381500" y="4800600"/>
            <a:ext cx="9946005" cy="723900"/>
            <a:chOff x="4381500" y="4800600"/>
            <a:chExt cx="9946005" cy="723900"/>
          </a:xfrm>
        </p:grpSpPr>
        <p:sp>
          <p:nvSpPr>
            <p:cNvPr id="40" name="Rectangle 40"/>
            <p:cNvSpPr/>
            <p:nvPr/>
          </p:nvSpPr>
          <p:spPr>
            <a:xfrm>
              <a:off x="4381500" y="4800600"/>
              <a:ext cx="7200900" cy="723900"/>
            </a:xfrm>
            <a:prstGeom prst="roundRect">
              <a:avLst>
                <a:gd name="adj" fmla="val 18421"/>
              </a:avLst>
            </a:prstGeom>
            <a:solidFill>
              <a:srgbClr val="FFFFFF"/>
            </a:solidFill>
            <a:ln w="9525">
              <a:solidFill>
                <a:srgbClr val="E4DFD3"/>
              </a:solidFill>
            </a:ln>
          </p:spPr>
        </p:sp>
        <p:sp>
          <p:nvSpPr>
            <p:cNvPr id="41" name="TextBox 41"/>
            <p:cNvSpPr txBox="1"/>
            <p:nvPr/>
          </p:nvSpPr>
          <p:spPr>
            <a:xfrm>
              <a:off x="4646295" y="4984432"/>
              <a:ext cx="9681210" cy="335280"/>
            </a:xfrm>
            <a:prstGeom prst="rect">
              <a:avLst/>
            </a:prstGeom>
            <a:noFill/>
            <a:ln>
              <a:noFill/>
            </a:ln>
          </p:spPr>
          <p:txBody>
            <a:bodyPr wrap="none" lIns="0" tIns="0" rIns="0" bIns="0" anchor="t" anchorCtr="0">
              <a:spAutoFit/>
            </a:bodyPr>
            <a:lstStyle/>
            <a:p>
              <a:pPr algn="l"/>
              <a:r>
                <a:rPr lang="zh-CN" sz="1650" dirty="0">
                  <a:solidFill>
                    <a:srgbClr val="2B2B2B"/>
                  </a:solidFill>
                  <a:latin typeface="Georgia" panose="02040502050405090303"/>
                  <a:ea typeface="KaiTi"/>
                  <a:cs typeface="Georgia" panose="02040502050405090303"/>
                </a:rPr>
                <a:t>一名热爱表达、经验丰富、自信开朗的校园文化讲解员，期待在深圳党史馆讲述红色故事。</a:t>
              </a:r>
              <a:endParaRPr lang="zh-CN" sz="1650" dirty="0">
                <a:solidFill>
                  <a:srgbClr val="2B2B2B"/>
                </a:solidFill>
                <a:latin typeface="Georgia" panose="02040502050405090303"/>
                <a:ea typeface="KaiTi"/>
                <a:cs typeface="Georgia" panose="02040502050405090303"/>
              </a:endParaRPr>
            </a:p>
          </p:txBody>
        </p:sp>
      </p:grpSp>
      <p:grpSp>
        <p:nvGrpSpPr>
          <p:cNvPr id="45" name="Group 45"/>
          <p:cNvGrpSpPr/>
          <p:nvPr/>
        </p:nvGrpSpPr>
        <p:grpSpPr>
          <a:xfrm>
            <a:off x="596265" y="6439852"/>
            <a:ext cx="10999470" cy="213360"/>
            <a:chOff x="596265" y="6439852"/>
            <a:chExt cx="10999470" cy="213360"/>
          </a:xfrm>
        </p:grpSpPr>
        <p:sp>
          <p:nvSpPr>
            <p:cNvPr id="43" name="TextBox 43"/>
            <p:cNvSpPr txBox="1"/>
            <p:nvPr/>
          </p:nvSpPr>
          <p:spPr>
            <a:xfrm>
              <a:off x="596265" y="6439852"/>
              <a:ext cx="1736550" cy="213360"/>
            </a:xfrm>
            <a:prstGeom prst="rect">
              <a:avLst/>
            </a:prstGeom>
            <a:noFill/>
            <a:ln>
              <a:noFill/>
            </a:ln>
          </p:spPr>
          <p:txBody>
            <a:bodyPr wrap="none" lIns="0" tIns="0" rIns="0" bIns="0" anchor="t" anchorCtr="0">
              <a:spAutoFit/>
            </a:bodyPr>
            <a:lstStyle/>
            <a:p>
              <a:pPr algn="l"/>
              <a:r>
                <a:rPr lang="zh-CN" sz="1050" dirty="0">
                  <a:solidFill>
                    <a:srgbClr val="9A9A9A"/>
                  </a:solidFill>
                  <a:latin typeface="Arial" panose="020B0604020202090204"/>
                  <a:ea typeface="微软雅黑"/>
                  <a:cs typeface="Arial" panose="020B0604020202090204"/>
                </a:rPr>
                <a:t>红领巾讲解员 · 报名申请</a:t>
              </a:r>
              <a:endParaRPr lang="zh-CN" sz="1050" dirty="0">
                <a:solidFill>
                  <a:srgbClr val="9A9A9A"/>
                </a:solidFill>
                <a:latin typeface="Arial" panose="020B0604020202090204"/>
                <a:ea typeface="微软雅黑"/>
                <a:cs typeface="Arial" panose="020B0604020202090204"/>
              </a:endParaRPr>
            </a:p>
          </p:txBody>
        </p:sp>
        <p:sp>
          <p:nvSpPr>
            <p:cNvPr id="44" name="TextBox 44"/>
            <p:cNvSpPr txBox="1"/>
            <p:nvPr/>
          </p:nvSpPr>
          <p:spPr>
            <a:xfrm>
              <a:off x="11055334" y="6439852"/>
              <a:ext cx="540401" cy="213360"/>
            </a:xfrm>
            <a:prstGeom prst="rect">
              <a:avLst/>
            </a:prstGeom>
            <a:noFill/>
            <a:ln>
              <a:noFill/>
            </a:ln>
          </p:spPr>
          <p:txBody>
            <a:bodyPr wrap="none" lIns="0" tIns="0" rIns="0" bIns="0" anchor="t" anchorCtr="0">
              <a:spAutoFit/>
            </a:bodyPr>
            <a:lstStyle/>
            <a:p>
              <a:pPr algn="r"/>
              <a:r>
                <a:rPr lang="zh-CN" sz="1050" dirty="0">
                  <a:solidFill>
                    <a:srgbClr val="9A9A9A"/>
                  </a:solidFill>
                  <a:latin typeface="Arial" panose="020B0604020202090204"/>
                  <a:ea typeface="微软雅黑"/>
                  <a:cs typeface="Arial" panose="020B0604020202090204"/>
                </a:rPr>
                <a:t>02 / 05</a:t>
              </a:r>
              <a:endParaRPr lang="zh-CN" sz="1050" dirty="0">
                <a:solidFill>
                  <a:srgbClr val="9A9A9A"/>
                </a:solidFill>
                <a:latin typeface="Arial" panose="020B0604020202090204"/>
                <a:ea typeface="微软雅黑"/>
                <a:cs typeface="Arial" panose="020B0604020202090204"/>
              </a:endParaRP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4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slide(fromBottom)">
                                      <p:cBhvr>
                                        <p:cTn id="11" dur="400"/>
                                        <p:tgtEl>
                                          <p:spTgt spid="39"/>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slide(fromLeft)">
                                      <p:cBhvr>
                                        <p:cTn id="15" dur="4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9" grpId="0"/>
      <p:bldP spid="4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7F4ED"/>
            </a:solidFill>
            <a:ln>
              <a:noFill/>
            </a:ln>
          </p:spPr>
        </p:sp>
        <p:sp>
          <p:nvSpPr>
            <p:cNvPr id="3" name="Rectangle 3"/>
            <p:cNvSpPr/>
            <p:nvPr/>
          </p:nvSpPr>
          <p:spPr>
            <a:xfrm>
              <a:off x="0" y="0"/>
              <a:ext cx="12192000" cy="6858000"/>
            </a:xfrm>
            <a:prstGeom prst="rect">
              <a:avLst/>
            </a:prstGeom>
            <a:gradFill>
              <a:gsLst>
                <a:gs pos="0">
                  <a:srgbClr val="C41E3A">
                    <a:alpha val="8000"/>
                  </a:srgbClr>
                </a:gs>
                <a:gs pos="100000">
                  <a:srgbClr val="C41E3A">
                    <a:alpha val="0"/>
                  </a:srgbClr>
                </a:gs>
              </a:gsLst>
              <a:path path="circle">
                <a:fillToRect l="50000" t="50000" r="50000" b="50000"/>
              </a:path>
            </a:gradFill>
            <a:ln>
              <a:noFill/>
            </a:ln>
          </p:spPr>
        </p:sp>
        <p:sp>
          <p:nvSpPr>
            <p:cNvPr id="4" name="Rectangle 4"/>
            <p:cNvSpPr/>
            <p:nvPr/>
          </p:nvSpPr>
          <p:spPr>
            <a:xfrm>
              <a:off x="0" y="0"/>
              <a:ext cx="12192000" cy="57150"/>
            </a:xfrm>
            <a:prstGeom prst="rect">
              <a:avLst/>
            </a:prstGeom>
            <a:solidFill>
              <a:srgbClr val="C41E3A"/>
            </a:solidFill>
            <a:ln>
              <a:noFill/>
            </a:ln>
          </p:spPr>
        </p:sp>
      </p:grpSp>
      <p:grpSp>
        <p:nvGrpSpPr>
          <p:cNvPr id="9" name="Group 9"/>
          <p:cNvGrpSpPr/>
          <p:nvPr/>
        </p:nvGrpSpPr>
        <p:grpSpPr>
          <a:xfrm>
            <a:off x="575310" y="527685"/>
            <a:ext cx="11022330" cy="548640"/>
            <a:chOff x="575310" y="527685"/>
            <a:chExt cx="11022330" cy="548640"/>
          </a:xfrm>
        </p:grpSpPr>
        <p:sp>
          <p:nvSpPr>
            <p:cNvPr id="6" name="TextBox 6"/>
            <p:cNvSpPr txBox="1"/>
            <p:nvPr/>
          </p:nvSpPr>
          <p:spPr>
            <a:xfrm>
              <a:off x="575310" y="527685"/>
              <a:ext cx="1724787" cy="548640"/>
            </a:xfrm>
            <a:prstGeom prst="rect">
              <a:avLst/>
            </a:prstGeom>
            <a:noFill/>
            <a:ln>
              <a:noFill/>
            </a:ln>
          </p:spPr>
          <p:txBody>
            <a:bodyPr wrap="none" lIns="0" tIns="0" rIns="0" bIns="0" anchor="t" anchorCtr="0">
              <a:spAutoFit/>
            </a:bodyPr>
            <a:lstStyle/>
            <a:p>
              <a:pPr algn="l"/>
              <a:r>
                <a:rPr lang="zh-CN" sz="2700" b="1" dirty="0">
                  <a:solidFill>
                    <a:srgbClr val="2B2B2B"/>
                  </a:solidFill>
                  <a:latin typeface="Arial" panose="020B0604020202090204"/>
                  <a:ea typeface="SimHei"/>
                  <a:cs typeface="Arial" panose="020B0604020202090204"/>
                </a:rPr>
                <a:t>能力亮点</a:t>
              </a:r>
              <a:endParaRPr lang="zh-CN" sz="2700" b="1" dirty="0">
                <a:solidFill>
                  <a:srgbClr val="2B2B2B"/>
                </a:solidFill>
                <a:latin typeface="Arial" panose="020B0604020202090204"/>
                <a:ea typeface="SimHei"/>
                <a:cs typeface="Arial" panose="020B0604020202090204"/>
              </a:endParaRPr>
            </a:p>
          </p:txBody>
        </p:sp>
        <p:sp>
          <p:nvSpPr>
            <p:cNvPr id="7" name="Rectangle 7"/>
            <p:cNvSpPr/>
            <p:nvPr/>
          </p:nvSpPr>
          <p:spPr>
            <a:xfrm>
              <a:off x="609600" y="971550"/>
              <a:ext cx="609600" cy="57150"/>
            </a:xfrm>
            <a:prstGeom prst="roundRect">
              <a:avLst>
                <a:gd name="adj" fmla="val 50000"/>
              </a:avLst>
            </a:prstGeom>
            <a:solidFill>
              <a:srgbClr val="D4AF37"/>
            </a:solidFill>
            <a:ln>
              <a:noFill/>
            </a:ln>
          </p:spPr>
        </p:sp>
        <p:sp>
          <p:nvSpPr>
            <p:cNvPr id="8" name="TextBox 8"/>
            <p:cNvSpPr txBox="1"/>
            <p:nvPr/>
          </p:nvSpPr>
          <p:spPr>
            <a:xfrm>
              <a:off x="9718167" y="689610"/>
              <a:ext cx="1879473" cy="243840"/>
            </a:xfrm>
            <a:prstGeom prst="rect">
              <a:avLst/>
            </a:prstGeom>
            <a:noFill/>
            <a:ln>
              <a:noFill/>
            </a:ln>
          </p:spPr>
          <p:txBody>
            <a:bodyPr wrap="none" lIns="0" tIns="0" rIns="0" bIns="0" anchor="t" anchorCtr="0">
              <a:spAutoFit/>
            </a:bodyPr>
            <a:lstStyle/>
            <a:p>
              <a:pPr algn="r"/>
              <a:r>
                <a:rPr lang="zh-CN" sz="1200" dirty="0">
                  <a:solidFill>
                    <a:srgbClr val="9A9A9A"/>
                  </a:solidFill>
                  <a:latin typeface="Arial" panose="020B0604020202090204"/>
                  <a:ea typeface="微软雅黑"/>
                  <a:cs typeface="Arial" panose="020B0604020202090204"/>
                </a:rPr>
                <a:t>语言表达 · 综合素养 03</a:t>
              </a:r>
              <a:endParaRPr lang="zh-CN" sz="1200" dirty="0">
                <a:solidFill>
                  <a:srgbClr val="9A9A9A"/>
                </a:solidFill>
                <a:latin typeface="Arial" panose="020B0604020202090204"/>
                <a:ea typeface="微软雅黑"/>
                <a:cs typeface="Arial" panose="020B0604020202090204"/>
              </a:endParaRPr>
            </a:p>
          </p:txBody>
        </p:sp>
      </p:grpSp>
      <p:grpSp>
        <p:nvGrpSpPr>
          <p:cNvPr id="15" name="Group 15"/>
          <p:cNvGrpSpPr/>
          <p:nvPr/>
        </p:nvGrpSpPr>
        <p:grpSpPr>
          <a:xfrm>
            <a:off x="609600" y="1428750"/>
            <a:ext cx="3524250" cy="2286000"/>
            <a:chOff x="609600" y="1428750"/>
            <a:chExt cx="3524250" cy="2286000"/>
          </a:xfrm>
        </p:grpSpPr>
        <p:sp>
          <p:nvSpPr>
            <p:cNvPr id="10" name="Rectangle 10"/>
            <p:cNvSpPr/>
            <p:nvPr/>
          </p:nvSpPr>
          <p:spPr>
            <a:xfrm>
              <a:off x="609600" y="1428750"/>
              <a:ext cx="3524250" cy="2286000"/>
            </a:xfrm>
            <a:prstGeom prst="roundRect">
              <a:avLst>
                <a:gd name="adj" fmla="val 5833"/>
              </a:avLst>
            </a:prstGeom>
            <a:solidFill>
              <a:srgbClr val="FFFFFF"/>
            </a:solidFill>
            <a:ln w="9525">
              <a:solidFill>
                <a:srgbClr val="E4DFD3"/>
              </a:solidFill>
            </a:ln>
          </p:spPr>
        </p:sp>
        <p:sp>
          <p:nvSpPr>
            <p:cNvPr id="11" name="Freeform 11"/>
            <p:cNvSpPr/>
            <p:nvPr/>
          </p:nvSpPr>
          <p:spPr>
            <a:xfrm>
              <a:off x="1003292" y="1755775"/>
              <a:ext cx="355618" cy="466725"/>
            </a:xfrm>
            <a:custGeom>
              <a:avLst/>
              <a:gdLst/>
              <a:ahLst/>
              <a:cxnLst/>
              <a:rect l="l" t="t" r="r" b="b"/>
              <a:pathLst>
                <a:path w="355618" h="466725">
                  <a:moveTo>
                    <a:pt x="333383" y="177800"/>
                  </a:moveTo>
                  <a:cubicBezTo>
                    <a:pt x="345658" y="177800"/>
                    <a:pt x="355608" y="187750"/>
                    <a:pt x="355608" y="200025"/>
                  </a:cubicBezTo>
                  <a:cubicBezTo>
                    <a:pt x="355618" y="289627"/>
                    <a:pt x="288953" y="365236"/>
                    <a:pt x="200056" y="376447"/>
                  </a:cubicBezTo>
                  <a:lnTo>
                    <a:pt x="200033" y="422275"/>
                  </a:lnTo>
                  <a:lnTo>
                    <a:pt x="266708" y="422275"/>
                  </a:lnTo>
                  <a:cubicBezTo>
                    <a:pt x="278983" y="422275"/>
                    <a:pt x="288933" y="432225"/>
                    <a:pt x="288933" y="444500"/>
                  </a:cubicBezTo>
                  <a:cubicBezTo>
                    <a:pt x="288933" y="456775"/>
                    <a:pt x="278983" y="466725"/>
                    <a:pt x="266708" y="466725"/>
                  </a:cubicBezTo>
                  <a:lnTo>
                    <a:pt x="88908" y="466725"/>
                  </a:lnTo>
                  <a:cubicBezTo>
                    <a:pt x="76634" y="466725"/>
                    <a:pt x="66683" y="456775"/>
                    <a:pt x="66683" y="444500"/>
                  </a:cubicBezTo>
                  <a:cubicBezTo>
                    <a:pt x="66683" y="432225"/>
                    <a:pt x="76634" y="422275"/>
                    <a:pt x="88908" y="422275"/>
                  </a:cubicBezTo>
                  <a:lnTo>
                    <a:pt x="155583" y="422275"/>
                  </a:lnTo>
                  <a:lnTo>
                    <a:pt x="155583" y="376447"/>
                  </a:lnTo>
                  <a:cubicBezTo>
                    <a:pt x="66677" y="365246"/>
                    <a:pt x="0" y="289634"/>
                    <a:pt x="8" y="200025"/>
                  </a:cubicBezTo>
                  <a:cubicBezTo>
                    <a:pt x="8" y="187750"/>
                    <a:pt x="9959" y="177800"/>
                    <a:pt x="22233" y="177800"/>
                  </a:cubicBezTo>
                  <a:cubicBezTo>
                    <a:pt x="34508" y="177800"/>
                    <a:pt x="44458" y="187750"/>
                    <a:pt x="44458" y="200025"/>
                  </a:cubicBezTo>
                  <a:cubicBezTo>
                    <a:pt x="44458" y="273672"/>
                    <a:pt x="104161" y="333375"/>
                    <a:pt x="177808" y="333375"/>
                  </a:cubicBezTo>
                  <a:cubicBezTo>
                    <a:pt x="251456" y="333375"/>
                    <a:pt x="311158" y="273672"/>
                    <a:pt x="311158" y="200025"/>
                  </a:cubicBezTo>
                  <a:cubicBezTo>
                    <a:pt x="311158" y="187750"/>
                    <a:pt x="321109" y="177800"/>
                    <a:pt x="333383" y="177800"/>
                  </a:cubicBezTo>
                  <a:moveTo>
                    <a:pt x="177808" y="0"/>
                  </a:moveTo>
                  <a:cubicBezTo>
                    <a:pt x="226906" y="0"/>
                    <a:pt x="266708" y="39802"/>
                    <a:pt x="266708" y="88900"/>
                  </a:cubicBezTo>
                  <a:lnTo>
                    <a:pt x="266708" y="200025"/>
                  </a:lnTo>
                  <a:cubicBezTo>
                    <a:pt x="266708" y="249123"/>
                    <a:pt x="226906" y="288925"/>
                    <a:pt x="177808" y="288925"/>
                  </a:cubicBezTo>
                  <a:cubicBezTo>
                    <a:pt x="128710" y="288925"/>
                    <a:pt x="88908" y="249123"/>
                    <a:pt x="88908" y="200025"/>
                  </a:cubicBezTo>
                  <a:lnTo>
                    <a:pt x="88908" y="88900"/>
                  </a:lnTo>
                  <a:cubicBezTo>
                    <a:pt x="88908" y="39802"/>
                    <a:pt x="128710" y="0"/>
                    <a:pt x="177808" y="0"/>
                  </a:cubicBezTo>
                </a:path>
              </a:pathLst>
            </a:custGeom>
            <a:solidFill>
              <a:srgbClr val="C41E3A"/>
            </a:solidFill>
            <a:ln>
              <a:noFill/>
            </a:ln>
          </p:spPr>
        </p:sp>
        <p:sp>
          <p:nvSpPr>
            <p:cNvPr id="12" name="TextBox 12"/>
            <p:cNvSpPr txBox="1"/>
            <p:nvPr/>
          </p:nvSpPr>
          <p:spPr>
            <a:xfrm>
              <a:off x="891540" y="2529840"/>
              <a:ext cx="1149858" cy="365760"/>
            </a:xfrm>
            <a:prstGeom prst="rect">
              <a:avLst/>
            </a:prstGeom>
            <a:noFill/>
            <a:ln>
              <a:noFill/>
            </a:ln>
          </p:spPr>
          <p:txBody>
            <a:bodyPr wrap="none" lIns="0" tIns="0" rIns="0" bIns="0" anchor="t" anchorCtr="0">
              <a:spAutoFit/>
            </a:bodyPr>
            <a:lstStyle/>
            <a:p>
              <a:pPr algn="l"/>
              <a:r>
                <a:rPr lang="zh-CN" sz="1800" b="1" dirty="0">
                  <a:solidFill>
                    <a:srgbClr val="2B2B2B"/>
                  </a:solidFill>
                  <a:latin typeface="Arial" panose="020B0604020202090204"/>
                  <a:ea typeface="SimHei"/>
                  <a:cs typeface="Arial" panose="020B0604020202090204"/>
                </a:rPr>
                <a:t>擅长朗诵</a:t>
              </a:r>
              <a:endParaRPr lang="zh-CN" sz="1800" b="1" dirty="0">
                <a:solidFill>
                  <a:srgbClr val="2B2B2B"/>
                </a:solidFill>
                <a:latin typeface="Arial" panose="020B0604020202090204"/>
                <a:ea typeface="SimHei"/>
                <a:cs typeface="Arial" panose="020B0604020202090204"/>
              </a:endParaRPr>
            </a:p>
          </p:txBody>
        </p:sp>
        <p:sp>
          <p:nvSpPr>
            <p:cNvPr id="13" name="TextBox 13"/>
            <p:cNvSpPr txBox="1"/>
            <p:nvPr/>
          </p:nvSpPr>
          <p:spPr>
            <a:xfrm>
              <a:off x="898208" y="2929414"/>
              <a:ext cx="1708309" cy="259080"/>
            </a:xfrm>
            <a:prstGeom prst="rect">
              <a:avLst/>
            </a:prstGeom>
            <a:noFill/>
            <a:ln>
              <a:noFill/>
            </a:ln>
          </p:spPr>
          <p:txBody>
            <a:bodyPr wrap="none" lIns="0" tIns="0" rIns="0" bIns="0" anchor="t" anchorCtr="0">
              <a:spAutoFit/>
            </a:bodyPr>
            <a:lstStyle/>
            <a:p>
              <a:pPr algn="l"/>
              <a:r>
                <a:rPr lang="zh-CN" sz="1275" dirty="0">
                  <a:solidFill>
                    <a:srgbClr val="6B6B6B"/>
                  </a:solidFill>
                  <a:latin typeface="Arial" panose="020B0604020202090204"/>
                  <a:ea typeface="微软雅黑"/>
                  <a:cs typeface="Arial" panose="020B0604020202090204"/>
                </a:rPr>
                <a:t>字正腔圆、感情饱满</a:t>
              </a:r>
              <a:endParaRPr lang="zh-CN" sz="1275" dirty="0">
                <a:solidFill>
                  <a:srgbClr val="6B6B6B"/>
                </a:solidFill>
                <a:latin typeface="Arial" panose="020B0604020202090204"/>
                <a:ea typeface="微软雅黑"/>
                <a:cs typeface="Arial" panose="020B0604020202090204"/>
              </a:endParaRPr>
            </a:p>
          </p:txBody>
        </p:sp>
        <p:sp>
          <p:nvSpPr>
            <p:cNvPr id="14" name="TextBox 14"/>
            <p:cNvSpPr txBox="1"/>
            <p:nvPr/>
          </p:nvSpPr>
          <p:spPr>
            <a:xfrm>
              <a:off x="898208" y="3177064"/>
              <a:ext cx="1522095" cy="259080"/>
            </a:xfrm>
            <a:prstGeom prst="rect">
              <a:avLst/>
            </a:prstGeom>
            <a:noFill/>
            <a:ln>
              <a:noFill/>
            </a:ln>
          </p:spPr>
          <p:txBody>
            <a:bodyPr wrap="none" lIns="0" tIns="0" rIns="0" bIns="0" anchor="t" anchorCtr="0">
              <a:spAutoFit/>
            </a:bodyPr>
            <a:lstStyle/>
            <a:p>
              <a:pPr algn="l"/>
              <a:r>
                <a:rPr lang="zh-CN" sz="1275" dirty="0">
                  <a:solidFill>
                    <a:srgbClr val="6B6B6B"/>
                  </a:solidFill>
                  <a:latin typeface="Arial" panose="020B0604020202090204"/>
                  <a:ea typeface="微软雅黑"/>
                  <a:cs typeface="Arial" panose="020B0604020202090204"/>
                </a:rPr>
                <a:t>多次斩获朗诵金奖</a:t>
              </a:r>
              <a:endParaRPr lang="zh-CN" sz="1275" dirty="0">
                <a:solidFill>
                  <a:srgbClr val="6B6B6B"/>
                </a:solidFill>
                <a:latin typeface="Arial" panose="020B0604020202090204"/>
                <a:ea typeface="微软雅黑"/>
                <a:cs typeface="Arial" panose="020B0604020202090204"/>
              </a:endParaRPr>
            </a:p>
          </p:txBody>
        </p:sp>
      </p:grpSp>
      <p:grpSp>
        <p:nvGrpSpPr>
          <p:cNvPr id="21" name="Group 21"/>
          <p:cNvGrpSpPr/>
          <p:nvPr/>
        </p:nvGrpSpPr>
        <p:grpSpPr>
          <a:xfrm>
            <a:off x="4333875" y="1428750"/>
            <a:ext cx="3524250" cy="2286000"/>
            <a:chOff x="4333875" y="1428750"/>
            <a:chExt cx="3524250" cy="2286000"/>
          </a:xfrm>
        </p:grpSpPr>
        <p:sp>
          <p:nvSpPr>
            <p:cNvPr id="16" name="Rectangle 16"/>
            <p:cNvSpPr/>
            <p:nvPr/>
          </p:nvSpPr>
          <p:spPr>
            <a:xfrm>
              <a:off x="4333875" y="1428750"/>
              <a:ext cx="3524250" cy="2286000"/>
            </a:xfrm>
            <a:prstGeom prst="roundRect">
              <a:avLst>
                <a:gd name="adj" fmla="val 5833"/>
              </a:avLst>
            </a:prstGeom>
            <a:solidFill>
              <a:srgbClr val="FFFFFF"/>
            </a:solidFill>
            <a:ln w="9525">
              <a:solidFill>
                <a:srgbClr val="E4DFD3"/>
              </a:solidFill>
            </a:ln>
          </p:spPr>
        </p:sp>
        <p:sp>
          <p:nvSpPr>
            <p:cNvPr id="17" name="Freeform 17"/>
            <p:cNvSpPr/>
            <p:nvPr/>
          </p:nvSpPr>
          <p:spPr>
            <a:xfrm>
              <a:off x="4660211" y="1781223"/>
              <a:ext cx="491017" cy="439633"/>
            </a:xfrm>
            <a:custGeom>
              <a:avLst/>
              <a:gdLst/>
              <a:ahLst/>
              <a:cxnLst/>
              <a:rect l="l" t="t" r="r" b="b"/>
              <a:pathLst>
                <a:path w="491017" h="439633">
                  <a:moveTo>
                    <a:pt x="107836" y="61452"/>
                  </a:moveTo>
                  <a:cubicBezTo>
                    <a:pt x="194491" y="0"/>
                    <a:pt x="318262" y="5023"/>
                    <a:pt x="398383" y="73343"/>
                  </a:cubicBezTo>
                  <a:cubicBezTo>
                    <a:pt x="479882" y="142885"/>
                    <a:pt x="491017" y="256432"/>
                    <a:pt x="423986" y="337776"/>
                  </a:cubicBezTo>
                  <a:cubicBezTo>
                    <a:pt x="360845" y="414385"/>
                    <a:pt x="246964" y="439633"/>
                    <a:pt x="152152" y="400117"/>
                  </a:cubicBezTo>
                  <a:lnTo>
                    <a:pt x="146974" y="397872"/>
                  </a:lnTo>
                  <a:lnTo>
                    <a:pt x="49762" y="418563"/>
                  </a:lnTo>
                  <a:lnTo>
                    <a:pt x="48873" y="418697"/>
                  </a:lnTo>
                  <a:lnTo>
                    <a:pt x="48095" y="418852"/>
                  </a:lnTo>
                  <a:lnTo>
                    <a:pt x="47695" y="418852"/>
                  </a:lnTo>
                  <a:lnTo>
                    <a:pt x="47206" y="418963"/>
                  </a:lnTo>
                  <a:lnTo>
                    <a:pt x="46361" y="418963"/>
                  </a:lnTo>
                  <a:lnTo>
                    <a:pt x="45628" y="419052"/>
                  </a:lnTo>
                  <a:lnTo>
                    <a:pt x="45161" y="419030"/>
                  </a:lnTo>
                  <a:lnTo>
                    <a:pt x="44650" y="419052"/>
                  </a:lnTo>
                  <a:lnTo>
                    <a:pt x="43917" y="418986"/>
                  </a:lnTo>
                  <a:lnTo>
                    <a:pt x="43139" y="418986"/>
                  </a:lnTo>
                  <a:lnTo>
                    <a:pt x="42650" y="418897"/>
                  </a:lnTo>
                  <a:lnTo>
                    <a:pt x="42161" y="418852"/>
                  </a:lnTo>
                  <a:lnTo>
                    <a:pt x="41383" y="418697"/>
                  </a:lnTo>
                  <a:lnTo>
                    <a:pt x="40627" y="418586"/>
                  </a:lnTo>
                  <a:lnTo>
                    <a:pt x="40272" y="418497"/>
                  </a:lnTo>
                  <a:lnTo>
                    <a:pt x="39738" y="418386"/>
                  </a:lnTo>
                  <a:lnTo>
                    <a:pt x="38649" y="418030"/>
                  </a:lnTo>
                  <a:lnTo>
                    <a:pt x="38116" y="417919"/>
                  </a:lnTo>
                  <a:lnTo>
                    <a:pt x="37871" y="417808"/>
                  </a:lnTo>
                  <a:lnTo>
                    <a:pt x="37382" y="417652"/>
                  </a:lnTo>
                  <a:lnTo>
                    <a:pt x="36382" y="417208"/>
                  </a:lnTo>
                  <a:lnTo>
                    <a:pt x="35716" y="416941"/>
                  </a:lnTo>
                  <a:lnTo>
                    <a:pt x="35471" y="416808"/>
                  </a:lnTo>
                  <a:lnTo>
                    <a:pt x="35160" y="416674"/>
                  </a:lnTo>
                  <a:lnTo>
                    <a:pt x="34471" y="416274"/>
                  </a:lnTo>
                  <a:lnTo>
                    <a:pt x="33471" y="415741"/>
                  </a:lnTo>
                  <a:lnTo>
                    <a:pt x="33115" y="415496"/>
                  </a:lnTo>
                  <a:lnTo>
                    <a:pt x="32293" y="414919"/>
                  </a:lnTo>
                  <a:lnTo>
                    <a:pt x="31404" y="414318"/>
                  </a:lnTo>
                  <a:lnTo>
                    <a:pt x="31359" y="414230"/>
                  </a:lnTo>
                  <a:lnTo>
                    <a:pt x="31071" y="414030"/>
                  </a:lnTo>
                  <a:lnTo>
                    <a:pt x="30115" y="413141"/>
                  </a:lnTo>
                  <a:lnTo>
                    <a:pt x="29559" y="412696"/>
                  </a:lnTo>
                  <a:lnTo>
                    <a:pt x="29426" y="412540"/>
                  </a:lnTo>
                  <a:lnTo>
                    <a:pt x="28181" y="411163"/>
                  </a:lnTo>
                  <a:lnTo>
                    <a:pt x="27892" y="410851"/>
                  </a:lnTo>
                  <a:lnTo>
                    <a:pt x="27648" y="410540"/>
                  </a:lnTo>
                  <a:lnTo>
                    <a:pt x="26781" y="409296"/>
                  </a:lnTo>
                  <a:lnTo>
                    <a:pt x="26470" y="408873"/>
                  </a:lnTo>
                  <a:lnTo>
                    <a:pt x="26359" y="408651"/>
                  </a:lnTo>
                  <a:lnTo>
                    <a:pt x="25425" y="407029"/>
                  </a:lnTo>
                  <a:lnTo>
                    <a:pt x="25270" y="406762"/>
                  </a:lnTo>
                  <a:lnTo>
                    <a:pt x="25181" y="406584"/>
                  </a:lnTo>
                  <a:lnTo>
                    <a:pt x="25025" y="406317"/>
                  </a:lnTo>
                  <a:lnTo>
                    <a:pt x="24714" y="405473"/>
                  </a:lnTo>
                  <a:lnTo>
                    <a:pt x="24270" y="404539"/>
                  </a:lnTo>
                  <a:lnTo>
                    <a:pt x="24181" y="404184"/>
                  </a:lnTo>
                  <a:lnTo>
                    <a:pt x="24092" y="403962"/>
                  </a:lnTo>
                  <a:lnTo>
                    <a:pt x="23714" y="402606"/>
                  </a:lnTo>
                  <a:lnTo>
                    <a:pt x="23558" y="402206"/>
                  </a:lnTo>
                  <a:lnTo>
                    <a:pt x="23514" y="401872"/>
                  </a:lnTo>
                  <a:lnTo>
                    <a:pt x="23403" y="401450"/>
                  </a:lnTo>
                  <a:lnTo>
                    <a:pt x="23292" y="400717"/>
                  </a:lnTo>
                  <a:lnTo>
                    <a:pt x="23114" y="399783"/>
                  </a:lnTo>
                  <a:lnTo>
                    <a:pt x="23070" y="399094"/>
                  </a:lnTo>
                  <a:lnTo>
                    <a:pt x="23003" y="398872"/>
                  </a:lnTo>
                  <a:lnTo>
                    <a:pt x="23003" y="398516"/>
                  </a:lnTo>
                  <a:lnTo>
                    <a:pt x="22914" y="397316"/>
                  </a:lnTo>
                  <a:lnTo>
                    <a:pt x="22936" y="396516"/>
                  </a:lnTo>
                  <a:lnTo>
                    <a:pt x="22958" y="396005"/>
                  </a:lnTo>
                  <a:lnTo>
                    <a:pt x="23003" y="394827"/>
                  </a:lnTo>
                  <a:lnTo>
                    <a:pt x="23092" y="394272"/>
                  </a:lnTo>
                  <a:lnTo>
                    <a:pt x="23092" y="393849"/>
                  </a:lnTo>
                  <a:lnTo>
                    <a:pt x="23270" y="393071"/>
                  </a:lnTo>
                  <a:lnTo>
                    <a:pt x="23381" y="392316"/>
                  </a:lnTo>
                  <a:lnTo>
                    <a:pt x="23492" y="391871"/>
                  </a:lnTo>
                  <a:lnTo>
                    <a:pt x="23581" y="391427"/>
                  </a:lnTo>
                  <a:lnTo>
                    <a:pt x="23981" y="390093"/>
                  </a:lnTo>
                  <a:lnTo>
                    <a:pt x="24047" y="389804"/>
                  </a:lnTo>
                  <a:lnTo>
                    <a:pt x="49606" y="313128"/>
                  </a:lnTo>
                  <a:lnTo>
                    <a:pt x="49117" y="312306"/>
                  </a:lnTo>
                  <a:cubicBezTo>
                    <a:pt x="0" y="229029"/>
                    <a:pt x="22247" y="125816"/>
                    <a:pt x="102746" y="65186"/>
                  </a:cubicBezTo>
                  <a:close/>
                </a:path>
              </a:pathLst>
            </a:custGeom>
            <a:solidFill>
              <a:srgbClr val="C41E3A"/>
            </a:solidFill>
            <a:ln>
              <a:noFill/>
            </a:ln>
          </p:spPr>
        </p:sp>
        <p:sp>
          <p:nvSpPr>
            <p:cNvPr id="18" name="TextBox 18"/>
            <p:cNvSpPr txBox="1"/>
            <p:nvPr/>
          </p:nvSpPr>
          <p:spPr>
            <a:xfrm>
              <a:off x="4615815" y="2529840"/>
              <a:ext cx="1149858" cy="365760"/>
            </a:xfrm>
            <a:prstGeom prst="rect">
              <a:avLst/>
            </a:prstGeom>
            <a:noFill/>
            <a:ln>
              <a:noFill/>
            </a:ln>
          </p:spPr>
          <p:txBody>
            <a:bodyPr wrap="none" lIns="0" tIns="0" rIns="0" bIns="0" anchor="t" anchorCtr="0">
              <a:spAutoFit/>
            </a:bodyPr>
            <a:lstStyle/>
            <a:p>
              <a:pPr algn="l"/>
              <a:r>
                <a:rPr lang="zh-CN" sz="1800" b="1" dirty="0">
                  <a:solidFill>
                    <a:srgbClr val="2B2B2B"/>
                  </a:solidFill>
                  <a:latin typeface="Arial" panose="020B0604020202090204"/>
                  <a:ea typeface="SimHei"/>
                  <a:cs typeface="Arial" panose="020B0604020202090204"/>
                </a:rPr>
                <a:t>擅长演讲</a:t>
              </a:r>
              <a:endParaRPr lang="zh-CN" sz="1800" b="1" dirty="0">
                <a:solidFill>
                  <a:srgbClr val="2B2B2B"/>
                </a:solidFill>
                <a:latin typeface="Arial" panose="020B0604020202090204"/>
                <a:ea typeface="SimHei"/>
                <a:cs typeface="Arial" panose="020B0604020202090204"/>
              </a:endParaRPr>
            </a:p>
          </p:txBody>
        </p:sp>
        <p:sp>
          <p:nvSpPr>
            <p:cNvPr id="19" name="TextBox 19"/>
            <p:cNvSpPr txBox="1"/>
            <p:nvPr/>
          </p:nvSpPr>
          <p:spPr>
            <a:xfrm>
              <a:off x="4622482" y="2929414"/>
              <a:ext cx="1708309" cy="259080"/>
            </a:xfrm>
            <a:prstGeom prst="rect">
              <a:avLst/>
            </a:prstGeom>
            <a:noFill/>
            <a:ln>
              <a:noFill/>
            </a:ln>
          </p:spPr>
          <p:txBody>
            <a:bodyPr wrap="none" lIns="0" tIns="0" rIns="0" bIns="0" anchor="t" anchorCtr="0">
              <a:spAutoFit/>
            </a:bodyPr>
            <a:lstStyle/>
            <a:p>
              <a:pPr algn="l"/>
              <a:r>
                <a:rPr lang="zh-CN" sz="1275" dirty="0">
                  <a:solidFill>
                    <a:srgbClr val="6B6B6B"/>
                  </a:solidFill>
                  <a:latin typeface="Arial" panose="020B0604020202090204"/>
                  <a:ea typeface="微软雅黑"/>
                  <a:cs typeface="Arial" panose="020B0604020202090204"/>
                </a:rPr>
                <a:t>逻辑清晰、自信大方</a:t>
              </a:r>
              <a:endParaRPr lang="zh-CN" sz="1275" dirty="0">
                <a:solidFill>
                  <a:srgbClr val="6B6B6B"/>
                </a:solidFill>
                <a:latin typeface="Arial" panose="020B0604020202090204"/>
                <a:ea typeface="微软雅黑"/>
                <a:cs typeface="Arial" panose="020B0604020202090204"/>
              </a:endParaRPr>
            </a:p>
          </p:txBody>
        </p:sp>
        <p:sp>
          <p:nvSpPr>
            <p:cNvPr id="20" name="TextBox 20"/>
            <p:cNvSpPr txBox="1"/>
            <p:nvPr/>
          </p:nvSpPr>
          <p:spPr>
            <a:xfrm>
              <a:off x="4622482" y="3177064"/>
              <a:ext cx="1522095" cy="259080"/>
            </a:xfrm>
            <a:prstGeom prst="rect">
              <a:avLst/>
            </a:prstGeom>
            <a:noFill/>
            <a:ln>
              <a:noFill/>
            </a:ln>
          </p:spPr>
          <p:txBody>
            <a:bodyPr wrap="none" lIns="0" tIns="0" rIns="0" bIns="0" anchor="t" anchorCtr="0">
              <a:spAutoFit/>
            </a:bodyPr>
            <a:lstStyle/>
            <a:p>
              <a:pPr algn="l"/>
              <a:r>
                <a:rPr lang="zh-CN" sz="1275" dirty="0">
                  <a:solidFill>
                    <a:srgbClr val="6B6B6B"/>
                  </a:solidFill>
                  <a:latin typeface="Arial" panose="020B0604020202090204"/>
                  <a:ea typeface="微软雅黑"/>
                  <a:cs typeface="Arial" panose="020B0604020202090204"/>
                </a:rPr>
                <a:t>市级演说大赛获奖</a:t>
              </a:r>
              <a:endParaRPr lang="zh-CN" sz="1275" dirty="0">
                <a:solidFill>
                  <a:srgbClr val="6B6B6B"/>
                </a:solidFill>
                <a:latin typeface="Arial" panose="020B0604020202090204"/>
                <a:ea typeface="微软雅黑"/>
                <a:cs typeface="Arial" panose="020B0604020202090204"/>
              </a:endParaRPr>
            </a:p>
          </p:txBody>
        </p:sp>
      </p:grpSp>
      <p:grpSp>
        <p:nvGrpSpPr>
          <p:cNvPr id="27" name="Group 27"/>
          <p:cNvGrpSpPr/>
          <p:nvPr/>
        </p:nvGrpSpPr>
        <p:grpSpPr>
          <a:xfrm>
            <a:off x="8058150" y="1428750"/>
            <a:ext cx="3524250" cy="2286000"/>
            <a:chOff x="8058150" y="1428750"/>
            <a:chExt cx="3524250" cy="2286000"/>
          </a:xfrm>
        </p:grpSpPr>
        <p:sp>
          <p:nvSpPr>
            <p:cNvPr id="22" name="Rectangle 22"/>
            <p:cNvSpPr/>
            <p:nvPr/>
          </p:nvSpPr>
          <p:spPr>
            <a:xfrm>
              <a:off x="8058150" y="1428750"/>
              <a:ext cx="3524250" cy="2286000"/>
            </a:xfrm>
            <a:prstGeom prst="roundRect">
              <a:avLst>
                <a:gd name="adj" fmla="val 5833"/>
              </a:avLst>
            </a:prstGeom>
            <a:solidFill>
              <a:srgbClr val="FFFFFF"/>
            </a:solidFill>
            <a:ln w="9525">
              <a:solidFill>
                <a:srgbClr val="E4DFD3"/>
              </a:solidFill>
            </a:ln>
          </p:spPr>
        </p:sp>
        <p:sp>
          <p:nvSpPr>
            <p:cNvPr id="23" name="Freeform 23"/>
            <p:cNvSpPr/>
            <p:nvPr/>
          </p:nvSpPr>
          <p:spPr>
            <a:xfrm>
              <a:off x="8384019" y="1755820"/>
              <a:ext cx="491019" cy="467977"/>
            </a:xfrm>
            <a:custGeom>
              <a:avLst/>
              <a:gdLst/>
              <a:ahLst/>
              <a:cxnLst/>
              <a:rect l="l" t="t" r="r" b="b"/>
              <a:pathLst>
                <a:path w="491019" h="467977">
                  <a:moveTo>
                    <a:pt x="162132" y="140861"/>
                  </a:moveTo>
                  <a:lnTo>
                    <a:pt x="20336" y="161419"/>
                  </a:lnTo>
                  <a:lnTo>
                    <a:pt x="17825" y="161931"/>
                  </a:lnTo>
                  <a:cubicBezTo>
                    <a:pt x="10085" y="163985"/>
                    <a:pt x="4049" y="170045"/>
                    <a:pt x="2024" y="177793"/>
                  </a:cubicBezTo>
                  <a:cubicBezTo>
                    <a:pt x="0" y="185541"/>
                    <a:pt x="2300" y="193779"/>
                    <a:pt x="8046" y="199358"/>
                  </a:cubicBezTo>
                  <a:lnTo>
                    <a:pt x="110770" y="299348"/>
                  </a:lnTo>
                  <a:lnTo>
                    <a:pt x="86545" y="440588"/>
                  </a:lnTo>
                  <a:lnTo>
                    <a:pt x="86256" y="443032"/>
                  </a:lnTo>
                  <a:cubicBezTo>
                    <a:pt x="85782" y="451038"/>
                    <a:pt x="89658" y="458678"/>
                    <a:pt x="96398" y="463024"/>
                  </a:cubicBezTo>
                  <a:cubicBezTo>
                    <a:pt x="103138" y="467370"/>
                    <a:pt x="111696" y="467748"/>
                    <a:pt x="118793" y="464013"/>
                  </a:cubicBezTo>
                  <a:lnTo>
                    <a:pt x="245609" y="397338"/>
                  </a:lnTo>
                  <a:lnTo>
                    <a:pt x="372136" y="464013"/>
                  </a:lnTo>
                  <a:lnTo>
                    <a:pt x="374358" y="465035"/>
                  </a:lnTo>
                  <a:cubicBezTo>
                    <a:pt x="381828" y="467977"/>
                    <a:pt x="390303" y="466663"/>
                    <a:pt x="396530" y="461596"/>
                  </a:cubicBezTo>
                  <a:cubicBezTo>
                    <a:pt x="402757" y="456530"/>
                    <a:pt x="405768" y="448499"/>
                    <a:pt x="404407" y="440588"/>
                  </a:cubicBezTo>
                  <a:lnTo>
                    <a:pt x="380159" y="299348"/>
                  </a:lnTo>
                  <a:lnTo>
                    <a:pt x="482928" y="199335"/>
                  </a:lnTo>
                  <a:lnTo>
                    <a:pt x="484661" y="197446"/>
                  </a:lnTo>
                  <a:cubicBezTo>
                    <a:pt x="489702" y="191237"/>
                    <a:pt x="491019" y="182798"/>
                    <a:pt x="488108" y="175349"/>
                  </a:cubicBezTo>
                  <a:cubicBezTo>
                    <a:pt x="485197" y="167899"/>
                    <a:pt x="478508" y="162588"/>
                    <a:pt x="470593" y="161442"/>
                  </a:cubicBezTo>
                  <a:lnTo>
                    <a:pt x="328797" y="140861"/>
                  </a:lnTo>
                  <a:lnTo>
                    <a:pt x="265412" y="12401"/>
                  </a:lnTo>
                  <a:cubicBezTo>
                    <a:pt x="261670" y="4808"/>
                    <a:pt x="253940" y="0"/>
                    <a:pt x="245476" y="0"/>
                  </a:cubicBezTo>
                  <a:cubicBezTo>
                    <a:pt x="237011" y="0"/>
                    <a:pt x="229281" y="4808"/>
                    <a:pt x="225540" y="12401"/>
                  </a:cubicBezTo>
                  <a:lnTo>
                    <a:pt x="162132" y="140861"/>
                  </a:lnTo>
                  <a:close/>
                </a:path>
              </a:pathLst>
            </a:custGeom>
            <a:solidFill>
              <a:srgbClr val="D4AF37"/>
            </a:solidFill>
            <a:ln>
              <a:noFill/>
            </a:ln>
          </p:spPr>
        </p:sp>
        <p:sp>
          <p:nvSpPr>
            <p:cNvPr id="24" name="TextBox 24"/>
            <p:cNvSpPr txBox="1"/>
            <p:nvPr/>
          </p:nvSpPr>
          <p:spPr>
            <a:xfrm>
              <a:off x="8340090" y="2529840"/>
              <a:ext cx="2530030" cy="365760"/>
            </a:xfrm>
            <a:prstGeom prst="rect">
              <a:avLst/>
            </a:prstGeom>
            <a:noFill/>
            <a:ln>
              <a:noFill/>
            </a:ln>
          </p:spPr>
          <p:txBody>
            <a:bodyPr wrap="none" lIns="0" tIns="0" rIns="0" bIns="0" anchor="t" anchorCtr="0">
              <a:spAutoFit/>
            </a:bodyPr>
            <a:lstStyle/>
            <a:p>
              <a:pPr algn="l"/>
              <a:r>
                <a:rPr lang="zh-CN" sz="1800" b="1" dirty="0">
                  <a:solidFill>
                    <a:srgbClr val="2B2B2B"/>
                  </a:solidFill>
                  <a:latin typeface="Arial" panose="020B0604020202090204"/>
                  <a:ea typeface="SimHei"/>
                  <a:cs typeface="Arial" panose="020B0604020202090204"/>
                </a:rPr>
                <a:t>担任学校活动主持人</a:t>
              </a:r>
              <a:endParaRPr lang="zh-CN" sz="1800" b="1" dirty="0">
                <a:solidFill>
                  <a:srgbClr val="2B2B2B"/>
                </a:solidFill>
                <a:latin typeface="Arial" panose="020B0604020202090204"/>
                <a:ea typeface="SimHei"/>
                <a:cs typeface="Arial" panose="020B0604020202090204"/>
              </a:endParaRPr>
            </a:p>
          </p:txBody>
        </p:sp>
        <p:sp>
          <p:nvSpPr>
            <p:cNvPr id="25" name="TextBox 25"/>
            <p:cNvSpPr txBox="1"/>
            <p:nvPr/>
          </p:nvSpPr>
          <p:spPr>
            <a:xfrm>
              <a:off x="8346758" y="2929414"/>
              <a:ext cx="1894522" cy="259080"/>
            </a:xfrm>
            <a:prstGeom prst="rect">
              <a:avLst/>
            </a:prstGeom>
            <a:noFill/>
            <a:ln>
              <a:noFill/>
            </a:ln>
          </p:spPr>
          <p:txBody>
            <a:bodyPr wrap="none" lIns="0" tIns="0" rIns="0" bIns="0" anchor="t" anchorCtr="0">
              <a:spAutoFit/>
            </a:bodyPr>
            <a:lstStyle/>
            <a:p>
              <a:pPr algn="l"/>
              <a:r>
                <a:rPr lang="zh-CN" sz="1275" dirty="0">
                  <a:solidFill>
                    <a:srgbClr val="6B6B6B"/>
                  </a:solidFill>
                  <a:latin typeface="Arial" panose="020B0604020202090204"/>
                  <a:ea typeface="微软雅黑"/>
                  <a:cs typeface="Arial" panose="020B0604020202090204"/>
                </a:rPr>
                <a:t>控场能力强、台风稳健</a:t>
              </a:r>
              <a:endParaRPr lang="zh-CN" sz="1275" dirty="0">
                <a:solidFill>
                  <a:srgbClr val="6B6B6B"/>
                </a:solidFill>
                <a:latin typeface="Arial" panose="020B0604020202090204"/>
                <a:ea typeface="微软雅黑"/>
                <a:cs typeface="Arial" panose="020B0604020202090204"/>
              </a:endParaRPr>
            </a:p>
          </p:txBody>
        </p:sp>
        <p:sp>
          <p:nvSpPr>
            <p:cNvPr id="26" name="TextBox 26"/>
            <p:cNvSpPr txBox="1"/>
            <p:nvPr/>
          </p:nvSpPr>
          <p:spPr>
            <a:xfrm>
              <a:off x="8346758" y="3177064"/>
              <a:ext cx="1522095" cy="259080"/>
            </a:xfrm>
            <a:prstGeom prst="rect">
              <a:avLst/>
            </a:prstGeom>
            <a:noFill/>
            <a:ln>
              <a:noFill/>
            </a:ln>
          </p:spPr>
          <p:txBody>
            <a:bodyPr wrap="none" lIns="0" tIns="0" rIns="0" bIns="0" anchor="t" anchorCtr="0">
              <a:spAutoFit/>
            </a:bodyPr>
            <a:lstStyle/>
            <a:p>
              <a:pPr algn="l"/>
              <a:r>
                <a:rPr lang="zh-CN" sz="1275" dirty="0">
                  <a:solidFill>
                    <a:srgbClr val="6B6B6B"/>
                  </a:solidFill>
                  <a:latin typeface="Arial" panose="020B0604020202090204"/>
                  <a:ea typeface="微软雅黑"/>
                  <a:cs typeface="Arial" panose="020B0604020202090204"/>
                </a:rPr>
                <a:t>多次主持大型活动</a:t>
              </a:r>
              <a:endParaRPr lang="zh-CN" sz="1275" dirty="0">
                <a:solidFill>
                  <a:srgbClr val="6B6B6B"/>
                </a:solidFill>
                <a:latin typeface="Arial" panose="020B0604020202090204"/>
                <a:ea typeface="微软雅黑"/>
                <a:cs typeface="Arial" panose="020B0604020202090204"/>
              </a:endParaRPr>
            </a:p>
          </p:txBody>
        </p:sp>
      </p:grpSp>
      <p:grpSp>
        <p:nvGrpSpPr>
          <p:cNvPr id="33" name="Group 33"/>
          <p:cNvGrpSpPr/>
          <p:nvPr/>
        </p:nvGrpSpPr>
        <p:grpSpPr>
          <a:xfrm>
            <a:off x="609600" y="3905250"/>
            <a:ext cx="3524250" cy="2286000"/>
            <a:chOff x="609600" y="3905250"/>
            <a:chExt cx="3524250" cy="2286000"/>
          </a:xfrm>
        </p:grpSpPr>
        <p:sp>
          <p:nvSpPr>
            <p:cNvPr id="28" name="Rectangle 28"/>
            <p:cNvSpPr/>
            <p:nvPr/>
          </p:nvSpPr>
          <p:spPr>
            <a:xfrm>
              <a:off x="609600" y="3905250"/>
              <a:ext cx="3524250" cy="2286000"/>
            </a:xfrm>
            <a:prstGeom prst="roundRect">
              <a:avLst>
                <a:gd name="adj" fmla="val 5833"/>
              </a:avLst>
            </a:prstGeom>
            <a:solidFill>
              <a:srgbClr val="FFFFFF"/>
            </a:solidFill>
            <a:ln w="9525">
              <a:solidFill>
                <a:srgbClr val="E4DFD3"/>
              </a:solidFill>
            </a:ln>
          </p:spPr>
        </p:sp>
        <p:sp>
          <p:nvSpPr>
            <p:cNvPr id="29" name="Freeform 29"/>
            <p:cNvSpPr/>
            <p:nvPr/>
          </p:nvSpPr>
          <p:spPr>
            <a:xfrm>
              <a:off x="935936" y="4257723"/>
              <a:ext cx="491017" cy="439633"/>
            </a:xfrm>
            <a:custGeom>
              <a:avLst/>
              <a:gdLst/>
              <a:ahLst/>
              <a:cxnLst/>
              <a:rect l="l" t="t" r="r" b="b"/>
              <a:pathLst>
                <a:path w="491017" h="439633">
                  <a:moveTo>
                    <a:pt x="107836" y="61452"/>
                  </a:moveTo>
                  <a:cubicBezTo>
                    <a:pt x="194491" y="0"/>
                    <a:pt x="318262" y="5023"/>
                    <a:pt x="398383" y="73342"/>
                  </a:cubicBezTo>
                  <a:cubicBezTo>
                    <a:pt x="479882" y="142885"/>
                    <a:pt x="491017" y="256432"/>
                    <a:pt x="423986" y="337776"/>
                  </a:cubicBezTo>
                  <a:cubicBezTo>
                    <a:pt x="360845" y="414385"/>
                    <a:pt x="246964" y="439633"/>
                    <a:pt x="152152" y="400117"/>
                  </a:cubicBezTo>
                  <a:lnTo>
                    <a:pt x="146974" y="397872"/>
                  </a:lnTo>
                  <a:lnTo>
                    <a:pt x="49762" y="418563"/>
                  </a:lnTo>
                  <a:lnTo>
                    <a:pt x="48873" y="418697"/>
                  </a:lnTo>
                  <a:lnTo>
                    <a:pt x="48095" y="418852"/>
                  </a:lnTo>
                  <a:lnTo>
                    <a:pt x="47695" y="418852"/>
                  </a:lnTo>
                  <a:lnTo>
                    <a:pt x="47206" y="418963"/>
                  </a:lnTo>
                  <a:lnTo>
                    <a:pt x="46361" y="418963"/>
                  </a:lnTo>
                  <a:lnTo>
                    <a:pt x="45628" y="419052"/>
                  </a:lnTo>
                  <a:lnTo>
                    <a:pt x="45161" y="419030"/>
                  </a:lnTo>
                  <a:lnTo>
                    <a:pt x="44650" y="419052"/>
                  </a:lnTo>
                  <a:lnTo>
                    <a:pt x="43917" y="418986"/>
                  </a:lnTo>
                  <a:lnTo>
                    <a:pt x="43139" y="418986"/>
                  </a:lnTo>
                  <a:lnTo>
                    <a:pt x="42650" y="418897"/>
                  </a:lnTo>
                  <a:lnTo>
                    <a:pt x="42161" y="418852"/>
                  </a:lnTo>
                  <a:lnTo>
                    <a:pt x="41383" y="418697"/>
                  </a:lnTo>
                  <a:lnTo>
                    <a:pt x="40627" y="418586"/>
                  </a:lnTo>
                  <a:lnTo>
                    <a:pt x="40272" y="418497"/>
                  </a:lnTo>
                  <a:lnTo>
                    <a:pt x="39738" y="418386"/>
                  </a:lnTo>
                  <a:lnTo>
                    <a:pt x="38649" y="418030"/>
                  </a:lnTo>
                  <a:lnTo>
                    <a:pt x="38116" y="417919"/>
                  </a:lnTo>
                  <a:lnTo>
                    <a:pt x="37871" y="417808"/>
                  </a:lnTo>
                  <a:lnTo>
                    <a:pt x="37382" y="417652"/>
                  </a:lnTo>
                  <a:lnTo>
                    <a:pt x="36382" y="417208"/>
                  </a:lnTo>
                  <a:lnTo>
                    <a:pt x="35716" y="416941"/>
                  </a:lnTo>
                  <a:lnTo>
                    <a:pt x="35471" y="416808"/>
                  </a:lnTo>
                  <a:lnTo>
                    <a:pt x="35160" y="416674"/>
                  </a:lnTo>
                  <a:lnTo>
                    <a:pt x="34471" y="416274"/>
                  </a:lnTo>
                  <a:lnTo>
                    <a:pt x="33471" y="415741"/>
                  </a:lnTo>
                  <a:lnTo>
                    <a:pt x="33115" y="415496"/>
                  </a:lnTo>
                  <a:lnTo>
                    <a:pt x="32293" y="414919"/>
                  </a:lnTo>
                  <a:lnTo>
                    <a:pt x="31404" y="414318"/>
                  </a:lnTo>
                  <a:lnTo>
                    <a:pt x="31359" y="414230"/>
                  </a:lnTo>
                  <a:lnTo>
                    <a:pt x="31071" y="414030"/>
                  </a:lnTo>
                  <a:lnTo>
                    <a:pt x="30115" y="413141"/>
                  </a:lnTo>
                  <a:lnTo>
                    <a:pt x="29559" y="412696"/>
                  </a:lnTo>
                  <a:lnTo>
                    <a:pt x="29426" y="412540"/>
                  </a:lnTo>
                  <a:lnTo>
                    <a:pt x="28181" y="411163"/>
                  </a:lnTo>
                  <a:lnTo>
                    <a:pt x="27892" y="410851"/>
                  </a:lnTo>
                  <a:lnTo>
                    <a:pt x="27648" y="410540"/>
                  </a:lnTo>
                  <a:lnTo>
                    <a:pt x="26781" y="409296"/>
                  </a:lnTo>
                  <a:lnTo>
                    <a:pt x="26470" y="408873"/>
                  </a:lnTo>
                  <a:lnTo>
                    <a:pt x="26359" y="408651"/>
                  </a:lnTo>
                  <a:lnTo>
                    <a:pt x="25425" y="407029"/>
                  </a:lnTo>
                  <a:lnTo>
                    <a:pt x="25270" y="406762"/>
                  </a:lnTo>
                  <a:lnTo>
                    <a:pt x="25181" y="406584"/>
                  </a:lnTo>
                  <a:lnTo>
                    <a:pt x="25025" y="406317"/>
                  </a:lnTo>
                  <a:lnTo>
                    <a:pt x="24714" y="405473"/>
                  </a:lnTo>
                  <a:lnTo>
                    <a:pt x="24270" y="404539"/>
                  </a:lnTo>
                  <a:lnTo>
                    <a:pt x="24181" y="404184"/>
                  </a:lnTo>
                  <a:lnTo>
                    <a:pt x="24092" y="403962"/>
                  </a:lnTo>
                  <a:lnTo>
                    <a:pt x="23714" y="402606"/>
                  </a:lnTo>
                  <a:lnTo>
                    <a:pt x="23558" y="402206"/>
                  </a:lnTo>
                  <a:lnTo>
                    <a:pt x="23514" y="401872"/>
                  </a:lnTo>
                  <a:lnTo>
                    <a:pt x="23403" y="401450"/>
                  </a:lnTo>
                  <a:lnTo>
                    <a:pt x="23292" y="400717"/>
                  </a:lnTo>
                  <a:lnTo>
                    <a:pt x="23114" y="399783"/>
                  </a:lnTo>
                  <a:lnTo>
                    <a:pt x="23070" y="399094"/>
                  </a:lnTo>
                  <a:lnTo>
                    <a:pt x="23003" y="398872"/>
                  </a:lnTo>
                  <a:lnTo>
                    <a:pt x="23003" y="398516"/>
                  </a:lnTo>
                  <a:lnTo>
                    <a:pt x="22914" y="397316"/>
                  </a:lnTo>
                  <a:lnTo>
                    <a:pt x="22936" y="396516"/>
                  </a:lnTo>
                  <a:lnTo>
                    <a:pt x="22958" y="396005"/>
                  </a:lnTo>
                  <a:lnTo>
                    <a:pt x="23003" y="394827"/>
                  </a:lnTo>
                  <a:lnTo>
                    <a:pt x="23092" y="394271"/>
                  </a:lnTo>
                  <a:lnTo>
                    <a:pt x="23092" y="393849"/>
                  </a:lnTo>
                  <a:lnTo>
                    <a:pt x="23270" y="393071"/>
                  </a:lnTo>
                  <a:lnTo>
                    <a:pt x="23381" y="392316"/>
                  </a:lnTo>
                  <a:lnTo>
                    <a:pt x="23492" y="391871"/>
                  </a:lnTo>
                  <a:lnTo>
                    <a:pt x="23581" y="391427"/>
                  </a:lnTo>
                  <a:lnTo>
                    <a:pt x="23981" y="390093"/>
                  </a:lnTo>
                  <a:lnTo>
                    <a:pt x="24047" y="389804"/>
                  </a:lnTo>
                  <a:lnTo>
                    <a:pt x="49606" y="313128"/>
                  </a:lnTo>
                  <a:lnTo>
                    <a:pt x="49117" y="312306"/>
                  </a:lnTo>
                  <a:cubicBezTo>
                    <a:pt x="0" y="229029"/>
                    <a:pt x="22247" y="125816"/>
                    <a:pt x="102746" y="65186"/>
                  </a:cubicBezTo>
                  <a:close/>
                </a:path>
              </a:pathLst>
            </a:custGeom>
            <a:solidFill>
              <a:srgbClr val="C41E3A"/>
            </a:solidFill>
            <a:ln>
              <a:noFill/>
            </a:ln>
          </p:spPr>
        </p:sp>
        <p:sp>
          <p:nvSpPr>
            <p:cNvPr id="30" name="TextBox 30"/>
            <p:cNvSpPr txBox="1"/>
            <p:nvPr/>
          </p:nvSpPr>
          <p:spPr>
            <a:xfrm>
              <a:off x="891540" y="5006340"/>
              <a:ext cx="2571436" cy="365760"/>
            </a:xfrm>
            <a:prstGeom prst="rect">
              <a:avLst/>
            </a:prstGeom>
            <a:noFill/>
            <a:ln>
              <a:noFill/>
            </a:ln>
          </p:spPr>
          <p:txBody>
            <a:bodyPr wrap="none" lIns="0" tIns="0" rIns="0" bIns="0" anchor="t" anchorCtr="0">
              <a:spAutoFit/>
            </a:bodyPr>
            <a:lstStyle/>
            <a:p>
              <a:pPr algn="l"/>
              <a:r>
                <a:rPr lang="zh-CN" sz="1800" b="1" dirty="0">
                  <a:solidFill>
                    <a:srgbClr val="2B2B2B"/>
                  </a:solidFill>
                  <a:latin typeface="Arial" panose="020B0604020202090204"/>
                  <a:ea typeface="SimHei"/>
                  <a:cs typeface="Arial" panose="020B0604020202090204"/>
                </a:rPr>
                <a:t>性格开朗 · 乐于沟通</a:t>
              </a:r>
              <a:endParaRPr lang="zh-CN" sz="1800" b="1" dirty="0">
                <a:solidFill>
                  <a:srgbClr val="2B2B2B"/>
                </a:solidFill>
                <a:latin typeface="Arial" panose="020B0604020202090204"/>
                <a:ea typeface="SimHei"/>
                <a:cs typeface="Arial" panose="020B0604020202090204"/>
              </a:endParaRPr>
            </a:p>
          </p:txBody>
        </p:sp>
        <p:sp>
          <p:nvSpPr>
            <p:cNvPr id="31" name="TextBox 31"/>
            <p:cNvSpPr txBox="1"/>
            <p:nvPr/>
          </p:nvSpPr>
          <p:spPr>
            <a:xfrm>
              <a:off x="898208" y="5405914"/>
              <a:ext cx="1708309" cy="259080"/>
            </a:xfrm>
            <a:prstGeom prst="rect">
              <a:avLst/>
            </a:prstGeom>
            <a:noFill/>
            <a:ln>
              <a:noFill/>
            </a:ln>
          </p:spPr>
          <p:txBody>
            <a:bodyPr wrap="none" lIns="0" tIns="0" rIns="0" bIns="0" anchor="t" anchorCtr="0">
              <a:spAutoFit/>
            </a:bodyPr>
            <a:lstStyle/>
            <a:p>
              <a:pPr algn="l"/>
              <a:r>
                <a:rPr lang="zh-CN" sz="1275" dirty="0">
                  <a:solidFill>
                    <a:srgbClr val="6B6B6B"/>
                  </a:solidFill>
                  <a:latin typeface="Arial" panose="020B0604020202090204"/>
                  <a:ea typeface="微软雅黑"/>
                  <a:cs typeface="Arial" panose="020B0604020202090204"/>
                </a:rPr>
                <a:t>亲和力强、善于交流</a:t>
              </a:r>
              <a:endParaRPr lang="zh-CN" sz="1275" dirty="0">
                <a:solidFill>
                  <a:srgbClr val="6B6B6B"/>
                </a:solidFill>
                <a:latin typeface="Arial" panose="020B0604020202090204"/>
                <a:ea typeface="微软雅黑"/>
                <a:cs typeface="Arial" panose="020B0604020202090204"/>
              </a:endParaRPr>
            </a:p>
          </p:txBody>
        </p:sp>
        <p:sp>
          <p:nvSpPr>
            <p:cNvPr id="32" name="TextBox 32"/>
            <p:cNvSpPr txBox="1"/>
            <p:nvPr/>
          </p:nvSpPr>
          <p:spPr>
            <a:xfrm>
              <a:off x="898208" y="5653564"/>
              <a:ext cx="1708309" cy="259080"/>
            </a:xfrm>
            <a:prstGeom prst="rect">
              <a:avLst/>
            </a:prstGeom>
            <a:noFill/>
            <a:ln>
              <a:noFill/>
            </a:ln>
          </p:spPr>
          <p:txBody>
            <a:bodyPr wrap="none" lIns="0" tIns="0" rIns="0" bIns="0" anchor="t" anchorCtr="0">
              <a:spAutoFit/>
            </a:bodyPr>
            <a:lstStyle/>
            <a:p>
              <a:pPr algn="l"/>
              <a:r>
                <a:rPr lang="zh-CN" sz="1275" dirty="0">
                  <a:solidFill>
                    <a:srgbClr val="6B6B6B"/>
                  </a:solidFill>
                  <a:latin typeface="Arial" panose="020B0604020202090204"/>
                  <a:ea typeface="微软雅黑"/>
                  <a:cs typeface="Arial" panose="020B0604020202090204"/>
                </a:rPr>
                <a:t>乐于服务、积极主动</a:t>
              </a:r>
              <a:endParaRPr lang="zh-CN" sz="1275" dirty="0">
                <a:solidFill>
                  <a:srgbClr val="6B6B6B"/>
                </a:solidFill>
                <a:latin typeface="Arial" panose="020B0604020202090204"/>
                <a:ea typeface="微软雅黑"/>
                <a:cs typeface="Arial" panose="020B0604020202090204"/>
              </a:endParaRPr>
            </a:p>
          </p:txBody>
        </p:sp>
      </p:grpSp>
      <p:grpSp>
        <p:nvGrpSpPr>
          <p:cNvPr id="39" name="Group 39"/>
          <p:cNvGrpSpPr/>
          <p:nvPr/>
        </p:nvGrpSpPr>
        <p:grpSpPr>
          <a:xfrm>
            <a:off x="4333875" y="3905250"/>
            <a:ext cx="3524250" cy="2286000"/>
            <a:chOff x="4333875" y="3905250"/>
            <a:chExt cx="3524250" cy="2286000"/>
          </a:xfrm>
        </p:grpSpPr>
        <p:sp>
          <p:nvSpPr>
            <p:cNvPr id="34" name="Rectangle 34"/>
            <p:cNvSpPr/>
            <p:nvPr/>
          </p:nvSpPr>
          <p:spPr>
            <a:xfrm>
              <a:off x="4333875" y="3905250"/>
              <a:ext cx="3524250" cy="2286000"/>
            </a:xfrm>
            <a:prstGeom prst="roundRect">
              <a:avLst>
                <a:gd name="adj" fmla="val 5833"/>
              </a:avLst>
            </a:prstGeom>
            <a:solidFill>
              <a:srgbClr val="FFFFFF"/>
            </a:solidFill>
            <a:ln w="9525">
              <a:solidFill>
                <a:srgbClr val="E4DFD3"/>
              </a:solidFill>
            </a:ln>
          </p:spPr>
        </p:sp>
        <p:sp>
          <p:nvSpPr>
            <p:cNvPr id="35" name="Freeform 35"/>
            <p:cNvSpPr/>
            <p:nvPr/>
          </p:nvSpPr>
          <p:spPr>
            <a:xfrm>
              <a:off x="4683125" y="4285198"/>
              <a:ext cx="444500" cy="370344"/>
            </a:xfrm>
            <a:custGeom>
              <a:avLst/>
              <a:gdLst/>
              <a:ahLst/>
              <a:cxnLst/>
              <a:rect l="l" t="t" r="r" b="b"/>
              <a:pathLst>
                <a:path w="444500" h="370344">
                  <a:moveTo>
                    <a:pt x="433387" y="38955"/>
                  </a:moveTo>
                  <a:cubicBezTo>
                    <a:pt x="439457" y="42459"/>
                    <a:pt x="443517" y="48620"/>
                    <a:pt x="444344" y="55579"/>
                  </a:cubicBezTo>
                  <a:lnTo>
                    <a:pt x="444500" y="58202"/>
                  </a:lnTo>
                  <a:lnTo>
                    <a:pt x="444500" y="347127"/>
                  </a:lnTo>
                  <a:cubicBezTo>
                    <a:pt x="444500" y="355067"/>
                    <a:pt x="440264" y="362404"/>
                    <a:pt x="433387" y="366374"/>
                  </a:cubicBezTo>
                  <a:cubicBezTo>
                    <a:pt x="426511" y="370344"/>
                    <a:pt x="418039" y="370344"/>
                    <a:pt x="411163" y="366374"/>
                  </a:cubicBezTo>
                  <a:cubicBezTo>
                    <a:pt x="360029" y="336847"/>
                    <a:pt x="297572" y="334632"/>
                    <a:pt x="244475" y="360462"/>
                  </a:cubicBezTo>
                  <a:lnTo>
                    <a:pt x="244475" y="23220"/>
                  </a:lnTo>
                  <a:cubicBezTo>
                    <a:pt x="306637" y="0"/>
                    <a:pt x="375923" y="5771"/>
                    <a:pt x="433387" y="38955"/>
                  </a:cubicBezTo>
                  <a:moveTo>
                    <a:pt x="200025" y="23242"/>
                  </a:moveTo>
                  <a:lnTo>
                    <a:pt x="200047" y="360484"/>
                  </a:lnTo>
                  <a:cubicBezTo>
                    <a:pt x="149102" y="335684"/>
                    <a:pt x="89388" y="336650"/>
                    <a:pt x="39272" y="363085"/>
                  </a:cubicBezTo>
                  <a:lnTo>
                    <a:pt x="32004" y="367085"/>
                  </a:lnTo>
                  <a:lnTo>
                    <a:pt x="29715" y="368063"/>
                  </a:lnTo>
                  <a:lnTo>
                    <a:pt x="28626" y="368419"/>
                  </a:lnTo>
                  <a:lnTo>
                    <a:pt x="26181" y="368996"/>
                  </a:lnTo>
                  <a:lnTo>
                    <a:pt x="24825" y="369219"/>
                  </a:lnTo>
                  <a:lnTo>
                    <a:pt x="22225" y="369352"/>
                  </a:lnTo>
                  <a:lnTo>
                    <a:pt x="21292" y="369352"/>
                  </a:lnTo>
                  <a:lnTo>
                    <a:pt x="18847" y="369085"/>
                  </a:lnTo>
                  <a:lnTo>
                    <a:pt x="17135" y="368774"/>
                  </a:lnTo>
                  <a:lnTo>
                    <a:pt x="14735" y="368063"/>
                  </a:lnTo>
                  <a:lnTo>
                    <a:pt x="11935" y="366818"/>
                  </a:lnTo>
                  <a:lnTo>
                    <a:pt x="9823" y="365574"/>
                  </a:lnTo>
                  <a:lnTo>
                    <a:pt x="7845" y="364085"/>
                  </a:lnTo>
                  <a:lnTo>
                    <a:pt x="6512" y="362840"/>
                  </a:lnTo>
                  <a:lnTo>
                    <a:pt x="4889" y="361018"/>
                  </a:lnTo>
                  <a:lnTo>
                    <a:pt x="3467" y="359040"/>
                  </a:lnTo>
                  <a:lnTo>
                    <a:pt x="2978" y="358239"/>
                  </a:lnTo>
                  <a:lnTo>
                    <a:pt x="2267" y="356906"/>
                  </a:lnTo>
                  <a:lnTo>
                    <a:pt x="1289" y="354617"/>
                  </a:lnTo>
                  <a:lnTo>
                    <a:pt x="933" y="353528"/>
                  </a:lnTo>
                  <a:lnTo>
                    <a:pt x="356" y="351083"/>
                  </a:lnTo>
                  <a:lnTo>
                    <a:pt x="133" y="349727"/>
                  </a:lnTo>
                  <a:lnTo>
                    <a:pt x="44" y="348638"/>
                  </a:lnTo>
                  <a:lnTo>
                    <a:pt x="0" y="58202"/>
                  </a:lnTo>
                  <a:cubicBezTo>
                    <a:pt x="0" y="50262"/>
                    <a:pt x="4236" y="42925"/>
                    <a:pt x="11112" y="38955"/>
                  </a:cubicBezTo>
                  <a:cubicBezTo>
                    <a:pt x="68580" y="5778"/>
                    <a:pt x="137866" y="15"/>
                    <a:pt x="200025" y="23242"/>
                  </a:cubicBezTo>
                </a:path>
              </a:pathLst>
            </a:custGeom>
            <a:solidFill>
              <a:srgbClr val="C41E3A"/>
            </a:solidFill>
            <a:ln>
              <a:noFill/>
            </a:ln>
          </p:spPr>
        </p:sp>
        <p:sp>
          <p:nvSpPr>
            <p:cNvPr id="36" name="TextBox 36"/>
            <p:cNvSpPr txBox="1"/>
            <p:nvPr/>
          </p:nvSpPr>
          <p:spPr>
            <a:xfrm>
              <a:off x="4615815" y="5006340"/>
              <a:ext cx="2571436" cy="365760"/>
            </a:xfrm>
            <a:prstGeom prst="rect">
              <a:avLst/>
            </a:prstGeom>
            <a:noFill/>
            <a:ln>
              <a:noFill/>
            </a:ln>
          </p:spPr>
          <p:txBody>
            <a:bodyPr wrap="none" lIns="0" tIns="0" rIns="0" bIns="0" anchor="t" anchorCtr="0">
              <a:spAutoFit/>
            </a:bodyPr>
            <a:lstStyle/>
            <a:p>
              <a:pPr algn="l"/>
              <a:r>
                <a:rPr lang="zh-CN" sz="1800" b="1" dirty="0">
                  <a:solidFill>
                    <a:srgbClr val="2B2B2B"/>
                  </a:solidFill>
                  <a:latin typeface="Arial" panose="020B0604020202090204"/>
                  <a:ea typeface="SimHei"/>
                  <a:cs typeface="Arial" panose="020B0604020202090204"/>
                </a:rPr>
                <a:t>热爱阅读 · 知识面广</a:t>
              </a:r>
              <a:endParaRPr lang="zh-CN" sz="1800" b="1" dirty="0">
                <a:solidFill>
                  <a:srgbClr val="2B2B2B"/>
                </a:solidFill>
                <a:latin typeface="Arial" panose="020B0604020202090204"/>
                <a:ea typeface="SimHei"/>
                <a:cs typeface="Arial" panose="020B0604020202090204"/>
              </a:endParaRPr>
            </a:p>
          </p:txBody>
        </p:sp>
        <p:sp>
          <p:nvSpPr>
            <p:cNvPr id="37" name="TextBox 37"/>
            <p:cNvSpPr txBox="1"/>
            <p:nvPr/>
          </p:nvSpPr>
          <p:spPr>
            <a:xfrm>
              <a:off x="4622482" y="5405914"/>
              <a:ext cx="1708309" cy="259080"/>
            </a:xfrm>
            <a:prstGeom prst="rect">
              <a:avLst/>
            </a:prstGeom>
            <a:noFill/>
            <a:ln>
              <a:noFill/>
            </a:ln>
          </p:spPr>
          <p:txBody>
            <a:bodyPr wrap="none" lIns="0" tIns="0" rIns="0" bIns="0" anchor="t" anchorCtr="0">
              <a:spAutoFit/>
            </a:bodyPr>
            <a:lstStyle/>
            <a:p>
              <a:pPr algn="l"/>
              <a:r>
                <a:rPr lang="zh-CN" sz="1275" dirty="0">
                  <a:solidFill>
                    <a:srgbClr val="6B6B6B"/>
                  </a:solidFill>
                  <a:latin typeface="Arial" panose="020B0604020202090204"/>
                  <a:ea typeface="微软雅黑"/>
                  <a:cs typeface="Arial" panose="020B0604020202090204"/>
                </a:rPr>
                <a:t>英语整本书阅读获奖</a:t>
              </a:r>
              <a:endParaRPr lang="zh-CN" sz="1275" dirty="0">
                <a:solidFill>
                  <a:srgbClr val="6B6B6B"/>
                </a:solidFill>
                <a:latin typeface="Arial" panose="020B0604020202090204"/>
                <a:ea typeface="微软雅黑"/>
                <a:cs typeface="Arial" panose="020B0604020202090204"/>
              </a:endParaRPr>
            </a:p>
          </p:txBody>
        </p:sp>
        <p:sp>
          <p:nvSpPr>
            <p:cNvPr id="38" name="TextBox 38"/>
            <p:cNvSpPr txBox="1"/>
            <p:nvPr/>
          </p:nvSpPr>
          <p:spPr>
            <a:xfrm>
              <a:off x="4622482" y="5653564"/>
              <a:ext cx="1522095" cy="259080"/>
            </a:xfrm>
            <a:prstGeom prst="rect">
              <a:avLst/>
            </a:prstGeom>
            <a:noFill/>
            <a:ln>
              <a:noFill/>
            </a:ln>
          </p:spPr>
          <p:txBody>
            <a:bodyPr wrap="none" lIns="0" tIns="0" rIns="0" bIns="0" anchor="t" anchorCtr="0">
              <a:spAutoFit/>
            </a:bodyPr>
            <a:lstStyle/>
            <a:p>
              <a:pPr algn="l"/>
              <a:r>
                <a:rPr lang="zh-CN" sz="1275" dirty="0">
                  <a:solidFill>
                    <a:srgbClr val="6B6B6B"/>
                  </a:solidFill>
                  <a:latin typeface="Arial" panose="020B0604020202090204"/>
                  <a:ea typeface="微软雅黑"/>
                  <a:cs typeface="Arial" panose="020B0604020202090204"/>
                </a:rPr>
                <a:t>文化知识储备丰富</a:t>
              </a:r>
              <a:endParaRPr lang="zh-CN" sz="1275" dirty="0">
                <a:solidFill>
                  <a:srgbClr val="6B6B6B"/>
                </a:solidFill>
                <a:latin typeface="Arial" panose="020B0604020202090204"/>
                <a:ea typeface="微软雅黑"/>
                <a:cs typeface="Arial" panose="020B0604020202090204"/>
              </a:endParaRPr>
            </a:p>
          </p:txBody>
        </p:sp>
      </p:grpSp>
      <p:grpSp>
        <p:nvGrpSpPr>
          <p:cNvPr id="48" name="Group 48"/>
          <p:cNvGrpSpPr/>
          <p:nvPr/>
        </p:nvGrpSpPr>
        <p:grpSpPr>
          <a:xfrm>
            <a:off x="8058150" y="3905250"/>
            <a:ext cx="3524250" cy="2286000"/>
            <a:chOff x="8058150" y="3905250"/>
            <a:chExt cx="3524250" cy="2286000"/>
          </a:xfrm>
        </p:grpSpPr>
        <p:sp>
          <p:nvSpPr>
            <p:cNvPr id="40" name="Rectangle 40"/>
            <p:cNvSpPr/>
            <p:nvPr/>
          </p:nvSpPr>
          <p:spPr>
            <a:xfrm>
              <a:off x="8058150" y="3905250"/>
              <a:ext cx="3524250" cy="2286000"/>
            </a:xfrm>
            <a:prstGeom prst="roundRect">
              <a:avLst>
                <a:gd name="adj" fmla="val 5833"/>
              </a:avLst>
            </a:prstGeom>
            <a:solidFill>
              <a:srgbClr val="FDF3F4"/>
            </a:solidFill>
            <a:ln w="9525">
              <a:solidFill>
                <a:srgbClr val="E4DFD3"/>
              </a:solidFill>
            </a:ln>
          </p:spPr>
        </p:sp>
        <p:grpSp>
          <p:nvGrpSpPr>
            <p:cNvPr id="44" name="Group 44"/>
            <p:cNvGrpSpPr/>
            <p:nvPr/>
          </p:nvGrpSpPr>
          <p:grpSpPr>
            <a:xfrm>
              <a:off x="8415168" y="4254500"/>
              <a:ext cx="428736" cy="442905"/>
              <a:chOff x="8415168" y="4254500"/>
              <a:chExt cx="428736" cy="442905"/>
            </a:xfrm>
          </p:grpSpPr>
          <p:sp>
            <p:nvSpPr>
              <p:cNvPr id="41" name="Freeform 41"/>
              <p:cNvSpPr/>
              <p:nvPr/>
            </p:nvSpPr>
            <p:spPr>
              <a:xfrm>
                <a:off x="8642229" y="4520822"/>
                <a:ext cx="201675" cy="176583"/>
              </a:xfrm>
              <a:custGeom>
                <a:avLst/>
                <a:gdLst/>
                <a:ahLst/>
                <a:cxnLst/>
                <a:rect l="l" t="t" r="r" b="b"/>
                <a:pathLst>
                  <a:path w="201675" h="176583">
                    <a:moveTo>
                      <a:pt x="154019" y="0"/>
                    </a:moveTo>
                    <a:lnTo>
                      <a:pt x="197714" y="75698"/>
                    </a:lnTo>
                    <a:cubicBezTo>
                      <a:pt x="201363" y="82025"/>
                      <a:pt x="201675" y="89740"/>
                      <a:pt x="198548" y="96341"/>
                    </a:cubicBezTo>
                    <a:cubicBezTo>
                      <a:pt x="195421" y="102942"/>
                      <a:pt x="189253" y="107587"/>
                      <a:pt x="182045" y="108769"/>
                    </a:cubicBezTo>
                    <a:lnTo>
                      <a:pt x="179534" y="109014"/>
                    </a:lnTo>
                    <a:lnTo>
                      <a:pt x="177044" y="108991"/>
                    </a:lnTo>
                    <a:lnTo>
                      <a:pt x="111858" y="104769"/>
                    </a:lnTo>
                    <a:lnTo>
                      <a:pt x="82899" y="163354"/>
                    </a:lnTo>
                    <a:cubicBezTo>
                      <a:pt x="79709" y="169790"/>
                      <a:pt x="73608" y="174290"/>
                      <a:pt x="66517" y="175437"/>
                    </a:cubicBezTo>
                    <a:cubicBezTo>
                      <a:pt x="59426" y="176583"/>
                      <a:pt x="52217" y="174235"/>
                      <a:pt x="47161" y="169132"/>
                    </a:cubicBezTo>
                    <a:lnTo>
                      <a:pt x="45339" y="167043"/>
                    </a:lnTo>
                    <a:lnTo>
                      <a:pt x="43739" y="164598"/>
                    </a:lnTo>
                    <a:lnTo>
                      <a:pt x="0" y="88878"/>
                    </a:lnTo>
                    <a:cubicBezTo>
                      <a:pt x="62416" y="84976"/>
                      <a:pt x="119409" y="52088"/>
                      <a:pt x="154019" y="0"/>
                    </a:cubicBezTo>
                    <a:close/>
                  </a:path>
                </a:pathLst>
              </a:custGeom>
              <a:solidFill>
                <a:srgbClr val="D4AF37"/>
              </a:solidFill>
              <a:ln>
                <a:noFill/>
              </a:ln>
            </p:spPr>
          </p:sp>
          <p:sp>
            <p:nvSpPr>
              <p:cNvPr id="42" name="Freeform 42"/>
              <p:cNvSpPr/>
              <p:nvPr/>
            </p:nvSpPr>
            <p:spPr>
              <a:xfrm>
                <a:off x="8415168" y="4520800"/>
                <a:ext cx="201814" cy="176360"/>
              </a:xfrm>
              <a:custGeom>
                <a:avLst/>
                <a:gdLst/>
                <a:ahLst/>
                <a:cxnLst/>
                <a:rect l="l" t="t" r="r" b="b"/>
                <a:pathLst>
                  <a:path w="201814" h="176360">
                    <a:moveTo>
                      <a:pt x="201814" y="88900"/>
                    </a:moveTo>
                    <a:lnTo>
                      <a:pt x="158120" y="164643"/>
                    </a:lnTo>
                    <a:cubicBezTo>
                      <a:pt x="154527" y="170869"/>
                      <a:pt x="148148" y="174975"/>
                      <a:pt x="140993" y="175668"/>
                    </a:cubicBezTo>
                    <a:cubicBezTo>
                      <a:pt x="133839" y="176360"/>
                      <a:pt x="126790" y="173554"/>
                      <a:pt x="122071" y="168132"/>
                    </a:cubicBezTo>
                    <a:lnTo>
                      <a:pt x="120381" y="165910"/>
                    </a:lnTo>
                    <a:lnTo>
                      <a:pt x="118959" y="163376"/>
                    </a:lnTo>
                    <a:lnTo>
                      <a:pt x="89978" y="104813"/>
                    </a:lnTo>
                    <a:lnTo>
                      <a:pt x="24836" y="109036"/>
                    </a:lnTo>
                    <a:cubicBezTo>
                      <a:pt x="17553" y="109504"/>
                      <a:pt x="10503" y="106370"/>
                      <a:pt x="5970" y="100650"/>
                    </a:cubicBezTo>
                    <a:cubicBezTo>
                      <a:pt x="1438" y="94929"/>
                      <a:pt x="0" y="87349"/>
                      <a:pt x="2122" y="80366"/>
                    </a:cubicBezTo>
                    <a:lnTo>
                      <a:pt x="3011" y="77988"/>
                    </a:lnTo>
                    <a:lnTo>
                      <a:pt x="4122" y="75765"/>
                    </a:lnTo>
                    <a:lnTo>
                      <a:pt x="47861" y="0"/>
                    </a:lnTo>
                    <a:cubicBezTo>
                      <a:pt x="82448" y="52087"/>
                      <a:pt x="139414" y="84990"/>
                      <a:pt x="201814" y="88922"/>
                    </a:cubicBezTo>
                    <a:close/>
                  </a:path>
                </a:pathLst>
              </a:custGeom>
              <a:solidFill>
                <a:srgbClr val="D4AF37"/>
              </a:solidFill>
              <a:ln>
                <a:noFill/>
              </a:ln>
            </p:spPr>
          </p:sp>
          <p:sp>
            <p:nvSpPr>
              <p:cNvPr id="43" name="Freeform 43"/>
              <p:cNvSpPr/>
              <p:nvPr/>
            </p:nvSpPr>
            <p:spPr>
              <a:xfrm>
                <a:off x="8474074" y="4254500"/>
                <a:ext cx="311153" cy="311283"/>
              </a:xfrm>
              <a:custGeom>
                <a:avLst/>
                <a:gdLst/>
                <a:ahLst/>
                <a:cxnLst/>
                <a:rect l="l" t="t" r="r" b="b"/>
                <a:pathLst>
                  <a:path w="311153" h="311283">
                    <a:moveTo>
                      <a:pt x="155576" y="0"/>
                    </a:moveTo>
                    <a:lnTo>
                      <a:pt x="160910" y="89"/>
                    </a:lnTo>
                    <a:cubicBezTo>
                      <a:pt x="244708" y="2964"/>
                      <a:pt x="311153" y="71728"/>
                      <a:pt x="311151" y="155575"/>
                    </a:cubicBezTo>
                    <a:lnTo>
                      <a:pt x="311085" y="159864"/>
                    </a:lnTo>
                    <a:lnTo>
                      <a:pt x="310929" y="164132"/>
                    </a:lnTo>
                    <a:lnTo>
                      <a:pt x="310529" y="169577"/>
                    </a:lnTo>
                    <a:lnTo>
                      <a:pt x="309951" y="174955"/>
                    </a:lnTo>
                    <a:lnTo>
                      <a:pt x="309418" y="178911"/>
                    </a:lnTo>
                    <a:cubicBezTo>
                      <a:pt x="307955" y="188505"/>
                      <a:pt x="305597" y="197940"/>
                      <a:pt x="302373" y="207093"/>
                    </a:cubicBezTo>
                    <a:lnTo>
                      <a:pt x="299794" y="213938"/>
                    </a:lnTo>
                    <a:lnTo>
                      <a:pt x="296394" y="221672"/>
                    </a:lnTo>
                    <a:cubicBezTo>
                      <a:pt x="270707" y="276393"/>
                      <a:pt x="215650" y="311283"/>
                      <a:pt x="155200" y="311150"/>
                    </a:cubicBezTo>
                    <a:cubicBezTo>
                      <a:pt x="94751" y="311017"/>
                      <a:pt x="39849" y="275883"/>
                      <a:pt x="14403" y="221050"/>
                    </a:cubicBezTo>
                    <a:lnTo>
                      <a:pt x="11514" y="214449"/>
                    </a:lnTo>
                    <a:lnTo>
                      <a:pt x="10358" y="211493"/>
                    </a:lnTo>
                    <a:lnTo>
                      <a:pt x="8580" y="206670"/>
                    </a:lnTo>
                    <a:lnTo>
                      <a:pt x="6469" y="200136"/>
                    </a:lnTo>
                    <a:cubicBezTo>
                      <a:pt x="5715" y="197606"/>
                      <a:pt x="5026" y="195056"/>
                      <a:pt x="4402" y="192491"/>
                    </a:cubicBezTo>
                    <a:lnTo>
                      <a:pt x="3068" y="186468"/>
                    </a:lnTo>
                    <a:lnTo>
                      <a:pt x="1979" y="180445"/>
                    </a:lnTo>
                    <a:lnTo>
                      <a:pt x="1535" y="177356"/>
                    </a:lnTo>
                    <a:lnTo>
                      <a:pt x="668" y="170177"/>
                    </a:lnTo>
                    <a:lnTo>
                      <a:pt x="135" y="162065"/>
                    </a:lnTo>
                    <a:lnTo>
                      <a:pt x="1" y="155575"/>
                    </a:lnTo>
                    <a:cubicBezTo>
                      <a:pt x="0" y="71728"/>
                      <a:pt x="66445" y="2964"/>
                      <a:pt x="150242" y="89"/>
                    </a:cubicBezTo>
                    <a:lnTo>
                      <a:pt x="155576" y="0"/>
                    </a:lnTo>
                    <a:close/>
                  </a:path>
                </a:pathLst>
              </a:custGeom>
              <a:solidFill>
                <a:srgbClr val="D4AF37"/>
              </a:solidFill>
              <a:ln>
                <a:noFill/>
              </a:ln>
            </p:spPr>
          </p:sp>
        </p:grpSp>
        <p:sp>
          <p:nvSpPr>
            <p:cNvPr id="45" name="TextBox 45"/>
            <p:cNvSpPr txBox="1"/>
            <p:nvPr/>
          </p:nvSpPr>
          <p:spPr>
            <a:xfrm>
              <a:off x="8340090" y="5006340"/>
              <a:ext cx="2530030" cy="365760"/>
            </a:xfrm>
            <a:prstGeom prst="rect">
              <a:avLst/>
            </a:prstGeom>
            <a:noFill/>
            <a:ln>
              <a:noFill/>
            </a:ln>
          </p:spPr>
          <p:txBody>
            <a:bodyPr wrap="none" lIns="0" tIns="0" rIns="0" bIns="0" anchor="t" anchorCtr="0">
              <a:spAutoFit/>
            </a:bodyPr>
            <a:lstStyle/>
            <a:p>
              <a:pPr algn="l"/>
              <a:r>
                <a:rPr lang="zh-CN" sz="1800" b="1" dirty="0">
                  <a:solidFill>
                    <a:srgbClr val="2B2B2B"/>
                  </a:solidFill>
                  <a:latin typeface="Arial" panose="020B0604020202090204"/>
                  <a:ea typeface="SimHei"/>
                  <a:cs typeface="Arial" panose="020B0604020202090204"/>
                </a:rPr>
                <a:t>多次担任文化小使者</a:t>
              </a:r>
              <a:endParaRPr lang="zh-CN" sz="1800" b="1" dirty="0">
                <a:solidFill>
                  <a:srgbClr val="2B2B2B"/>
                </a:solidFill>
                <a:latin typeface="Arial" panose="020B0604020202090204"/>
                <a:ea typeface="SimHei"/>
                <a:cs typeface="Arial" panose="020B0604020202090204"/>
              </a:endParaRPr>
            </a:p>
          </p:txBody>
        </p:sp>
        <p:sp>
          <p:nvSpPr>
            <p:cNvPr id="46" name="TextBox 46"/>
            <p:cNvSpPr txBox="1"/>
            <p:nvPr/>
          </p:nvSpPr>
          <p:spPr>
            <a:xfrm>
              <a:off x="8346758" y="5405914"/>
              <a:ext cx="1894522" cy="259080"/>
            </a:xfrm>
            <a:prstGeom prst="rect">
              <a:avLst/>
            </a:prstGeom>
            <a:noFill/>
            <a:ln>
              <a:noFill/>
            </a:ln>
          </p:spPr>
          <p:txBody>
            <a:bodyPr wrap="none" lIns="0" tIns="0" rIns="0" bIns="0" anchor="t" anchorCtr="0">
              <a:spAutoFit/>
            </a:bodyPr>
            <a:lstStyle/>
            <a:p>
              <a:pPr algn="l"/>
              <a:r>
                <a:rPr lang="zh-CN" sz="1275" dirty="0">
                  <a:solidFill>
                    <a:srgbClr val="6B6B6B"/>
                  </a:solidFill>
                  <a:latin typeface="Arial" panose="020B0604020202090204"/>
                  <a:ea typeface="微软雅黑"/>
                  <a:cs typeface="Arial" panose="020B0604020202090204"/>
                </a:rPr>
                <a:t>南山博物馆文化小使者</a:t>
              </a:r>
              <a:endParaRPr lang="zh-CN" sz="1275" dirty="0">
                <a:solidFill>
                  <a:srgbClr val="6B6B6B"/>
                </a:solidFill>
                <a:latin typeface="Arial" panose="020B0604020202090204"/>
                <a:ea typeface="微软雅黑"/>
                <a:cs typeface="Arial" panose="020B0604020202090204"/>
              </a:endParaRPr>
            </a:p>
          </p:txBody>
        </p:sp>
        <p:sp>
          <p:nvSpPr>
            <p:cNvPr id="47" name="TextBox 47"/>
            <p:cNvSpPr txBox="1"/>
            <p:nvPr/>
          </p:nvSpPr>
          <p:spPr>
            <a:xfrm>
              <a:off x="8346758" y="5653564"/>
              <a:ext cx="1522095" cy="259080"/>
            </a:xfrm>
            <a:prstGeom prst="rect">
              <a:avLst/>
            </a:prstGeom>
            <a:noFill/>
            <a:ln>
              <a:noFill/>
            </a:ln>
          </p:spPr>
          <p:txBody>
            <a:bodyPr wrap="none" lIns="0" tIns="0" rIns="0" bIns="0" anchor="t" anchorCtr="0">
              <a:spAutoFit/>
            </a:bodyPr>
            <a:lstStyle/>
            <a:p>
              <a:pPr algn="l"/>
              <a:r>
                <a:rPr lang="zh-CN" sz="1275" dirty="0">
                  <a:solidFill>
                    <a:srgbClr val="6B6B6B"/>
                  </a:solidFill>
                  <a:latin typeface="Arial" panose="020B0604020202090204"/>
                  <a:ea typeface="微软雅黑"/>
                  <a:cs typeface="Arial" panose="020B0604020202090204"/>
                </a:rPr>
                <a:t>讲解服务经验丰富</a:t>
              </a:r>
              <a:endParaRPr lang="zh-CN" sz="1275" dirty="0">
                <a:solidFill>
                  <a:srgbClr val="6B6B6B"/>
                </a:solidFill>
                <a:latin typeface="Arial" panose="020B0604020202090204"/>
                <a:ea typeface="微软雅黑"/>
                <a:cs typeface="Arial" panose="020B0604020202090204"/>
              </a:endParaRPr>
            </a:p>
          </p:txBody>
        </p:sp>
      </p:grpSp>
      <p:grpSp>
        <p:nvGrpSpPr>
          <p:cNvPr id="51" name="Group 51"/>
          <p:cNvGrpSpPr/>
          <p:nvPr/>
        </p:nvGrpSpPr>
        <p:grpSpPr>
          <a:xfrm>
            <a:off x="596265" y="6439852"/>
            <a:ext cx="10999470" cy="213360"/>
            <a:chOff x="596265" y="6439852"/>
            <a:chExt cx="10999470" cy="213360"/>
          </a:xfrm>
        </p:grpSpPr>
        <p:sp>
          <p:nvSpPr>
            <p:cNvPr id="49" name="TextBox 49"/>
            <p:cNvSpPr txBox="1"/>
            <p:nvPr/>
          </p:nvSpPr>
          <p:spPr>
            <a:xfrm>
              <a:off x="596265" y="6439852"/>
              <a:ext cx="1736550" cy="213360"/>
            </a:xfrm>
            <a:prstGeom prst="rect">
              <a:avLst/>
            </a:prstGeom>
            <a:noFill/>
            <a:ln>
              <a:noFill/>
            </a:ln>
          </p:spPr>
          <p:txBody>
            <a:bodyPr wrap="none" lIns="0" tIns="0" rIns="0" bIns="0" anchor="t" anchorCtr="0">
              <a:spAutoFit/>
            </a:bodyPr>
            <a:lstStyle/>
            <a:p>
              <a:pPr algn="l"/>
              <a:r>
                <a:rPr lang="zh-CN" sz="1050" dirty="0">
                  <a:solidFill>
                    <a:srgbClr val="9A9A9A"/>
                  </a:solidFill>
                  <a:latin typeface="Arial" panose="020B0604020202090204"/>
                  <a:ea typeface="微软雅黑"/>
                  <a:cs typeface="Arial" panose="020B0604020202090204"/>
                </a:rPr>
                <a:t>红领巾讲解员 · 报名申请</a:t>
              </a:r>
              <a:endParaRPr lang="zh-CN" sz="1050" dirty="0">
                <a:solidFill>
                  <a:srgbClr val="9A9A9A"/>
                </a:solidFill>
                <a:latin typeface="Arial" panose="020B0604020202090204"/>
                <a:ea typeface="微软雅黑"/>
                <a:cs typeface="Arial" panose="020B0604020202090204"/>
              </a:endParaRPr>
            </a:p>
          </p:txBody>
        </p:sp>
        <p:sp>
          <p:nvSpPr>
            <p:cNvPr id="50" name="TextBox 50"/>
            <p:cNvSpPr txBox="1"/>
            <p:nvPr/>
          </p:nvSpPr>
          <p:spPr>
            <a:xfrm>
              <a:off x="11055334" y="6439852"/>
              <a:ext cx="540401" cy="213360"/>
            </a:xfrm>
            <a:prstGeom prst="rect">
              <a:avLst/>
            </a:prstGeom>
            <a:noFill/>
            <a:ln>
              <a:noFill/>
            </a:ln>
          </p:spPr>
          <p:txBody>
            <a:bodyPr wrap="none" lIns="0" tIns="0" rIns="0" bIns="0" anchor="t" anchorCtr="0">
              <a:spAutoFit/>
            </a:bodyPr>
            <a:lstStyle/>
            <a:p>
              <a:pPr algn="r"/>
              <a:r>
                <a:rPr lang="zh-CN" sz="1050" dirty="0">
                  <a:solidFill>
                    <a:srgbClr val="9A9A9A"/>
                  </a:solidFill>
                  <a:latin typeface="Arial" panose="020B0604020202090204"/>
                  <a:ea typeface="微软雅黑"/>
                  <a:cs typeface="Arial" panose="020B0604020202090204"/>
                </a:rPr>
                <a:t>03 / 05</a:t>
              </a:r>
              <a:endParaRPr lang="zh-CN" sz="1050" dirty="0">
                <a:solidFill>
                  <a:srgbClr val="9A9A9A"/>
                </a:solidFill>
                <a:latin typeface="Arial" panose="020B0604020202090204"/>
                <a:ea typeface="微软雅黑"/>
                <a:cs typeface="Arial" panose="020B0604020202090204"/>
              </a:endParaRP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400"/>
                                        <p:tgtEl>
                                          <p:spTgt spid="15"/>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randombar(horizontal)">
                                      <p:cBhvr>
                                        <p:cTn id="11" dur="400"/>
                                        <p:tgtEl>
                                          <p:spTgt spid="21"/>
                                        </p:tgtEl>
                                      </p:cBhvr>
                                    </p:animEffect>
                                  </p:childTnLst>
                                </p:cTn>
                              </p:par>
                            </p:childTnLst>
                          </p:cTn>
                        </p:par>
                        <p:par>
                          <p:cTn id="12" fill="hold">
                            <p:stCondLst>
                              <p:cond delay="1000"/>
                            </p:stCondLst>
                            <p:childTnLst>
                              <p:par>
                                <p:cTn id="13" presetID="4" presetClass="entr" presetSubtype="16"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box(in)">
                                      <p:cBhvr>
                                        <p:cTn id="15" dur="400"/>
                                        <p:tgtEl>
                                          <p:spTgt spid="27"/>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barn(inVertical)">
                                      <p:cBhvr>
                                        <p:cTn id="19" dur="400"/>
                                        <p:tgtEl>
                                          <p:spTgt spid="33"/>
                                        </p:tgtEl>
                                      </p:cBhvr>
                                    </p:animEffect>
                                  </p:childTnLst>
                                </p:cTn>
                              </p:par>
                            </p:childTnLst>
                          </p:cTn>
                        </p:par>
                        <p:par>
                          <p:cTn id="20" fill="hold">
                            <p:stCondLst>
                              <p:cond delay="2000"/>
                            </p:stCondLst>
                            <p:childTnLst>
                              <p:par>
                                <p:cTn id="21" presetID="18" presetClass="entr" presetSubtype="12"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strips(downRight)">
                                      <p:cBhvr>
                                        <p:cTn id="23" dur="400"/>
                                        <p:tgtEl>
                                          <p:spTgt spid="39"/>
                                        </p:tgtEl>
                                      </p:cBhvr>
                                    </p:animEffect>
                                  </p:childTnLst>
                                </p:cTn>
                              </p:par>
                            </p:childTnLst>
                          </p:cTn>
                        </p:par>
                        <p:par>
                          <p:cTn id="24" fill="hold">
                            <p:stCondLst>
                              <p:cond delay="2500"/>
                            </p:stCondLst>
                            <p:childTnLst>
                              <p:par>
                                <p:cTn id="25" presetID="20" presetClass="entr" presetSubtype="0"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edge">
                                      <p:cBhvr>
                                        <p:cTn id="27" dur="4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1" grpId="0"/>
      <p:bldP spid="27" grpId="0"/>
      <p:bldP spid="33" grpId="0"/>
      <p:bldP spid="39" grpId="0"/>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7F4ED"/>
            </a:solidFill>
            <a:ln>
              <a:noFill/>
            </a:ln>
          </p:spPr>
        </p:sp>
        <p:sp>
          <p:nvSpPr>
            <p:cNvPr id="3" name="Rectangle 3"/>
            <p:cNvSpPr/>
            <p:nvPr/>
          </p:nvSpPr>
          <p:spPr>
            <a:xfrm>
              <a:off x="0" y="0"/>
              <a:ext cx="12192000" cy="6858000"/>
            </a:xfrm>
            <a:prstGeom prst="rect">
              <a:avLst/>
            </a:prstGeom>
            <a:gradFill>
              <a:gsLst>
                <a:gs pos="0">
                  <a:srgbClr val="C41E3A">
                    <a:alpha val="8000"/>
                  </a:srgbClr>
                </a:gs>
                <a:gs pos="100000">
                  <a:srgbClr val="C41E3A">
                    <a:alpha val="0"/>
                  </a:srgbClr>
                </a:gs>
              </a:gsLst>
              <a:path path="circle">
                <a:fillToRect l="50000" t="50000" r="50000" b="50000"/>
              </a:path>
            </a:gradFill>
            <a:ln>
              <a:noFill/>
            </a:ln>
          </p:spPr>
        </p:sp>
        <p:sp>
          <p:nvSpPr>
            <p:cNvPr id="4" name="Rectangle 4"/>
            <p:cNvSpPr/>
            <p:nvPr/>
          </p:nvSpPr>
          <p:spPr>
            <a:xfrm>
              <a:off x="0" y="0"/>
              <a:ext cx="12192000" cy="57150"/>
            </a:xfrm>
            <a:prstGeom prst="rect">
              <a:avLst/>
            </a:prstGeom>
            <a:solidFill>
              <a:srgbClr val="C41E3A"/>
            </a:solidFill>
            <a:ln>
              <a:noFill/>
            </a:ln>
          </p:spPr>
        </p:sp>
      </p:grpSp>
      <p:grpSp>
        <p:nvGrpSpPr>
          <p:cNvPr id="9" name="Group 9"/>
          <p:cNvGrpSpPr/>
          <p:nvPr/>
        </p:nvGrpSpPr>
        <p:grpSpPr>
          <a:xfrm>
            <a:off x="575310" y="527685"/>
            <a:ext cx="11022330" cy="548640"/>
            <a:chOff x="575310" y="527685"/>
            <a:chExt cx="11022330" cy="548640"/>
          </a:xfrm>
        </p:grpSpPr>
        <p:sp>
          <p:nvSpPr>
            <p:cNvPr id="6" name="TextBox 6"/>
            <p:cNvSpPr txBox="1"/>
            <p:nvPr/>
          </p:nvSpPr>
          <p:spPr>
            <a:xfrm>
              <a:off x="575310" y="527685"/>
              <a:ext cx="2966942" cy="548640"/>
            </a:xfrm>
            <a:prstGeom prst="rect">
              <a:avLst/>
            </a:prstGeom>
            <a:noFill/>
            <a:ln>
              <a:noFill/>
            </a:ln>
          </p:spPr>
          <p:txBody>
            <a:bodyPr wrap="none" lIns="0" tIns="0" rIns="0" bIns="0" anchor="t" anchorCtr="0">
              <a:spAutoFit/>
            </a:bodyPr>
            <a:lstStyle/>
            <a:p>
              <a:pPr algn="l"/>
              <a:r>
                <a:rPr lang="zh-CN" sz="2700" b="1" dirty="0">
                  <a:solidFill>
                    <a:srgbClr val="2B2B2B"/>
                  </a:solidFill>
                  <a:latin typeface="Arial" panose="020B0604020202090204"/>
                  <a:ea typeface="SimHei"/>
                  <a:cs typeface="Arial" panose="020B0604020202090204"/>
                </a:rPr>
                <a:t>荣誉与实践经历</a:t>
              </a:r>
              <a:endParaRPr lang="zh-CN" sz="2700" b="1" dirty="0">
                <a:solidFill>
                  <a:srgbClr val="2B2B2B"/>
                </a:solidFill>
                <a:latin typeface="Arial" panose="020B0604020202090204"/>
                <a:ea typeface="SimHei"/>
                <a:cs typeface="Arial" panose="020B0604020202090204"/>
              </a:endParaRPr>
            </a:p>
          </p:txBody>
        </p:sp>
        <p:sp>
          <p:nvSpPr>
            <p:cNvPr id="7" name="Rectangle 7"/>
            <p:cNvSpPr/>
            <p:nvPr/>
          </p:nvSpPr>
          <p:spPr>
            <a:xfrm>
              <a:off x="609600" y="971550"/>
              <a:ext cx="609600" cy="57150"/>
            </a:xfrm>
            <a:prstGeom prst="roundRect">
              <a:avLst>
                <a:gd name="adj" fmla="val 50000"/>
              </a:avLst>
            </a:prstGeom>
            <a:solidFill>
              <a:srgbClr val="D4AF37"/>
            </a:solidFill>
            <a:ln>
              <a:noFill/>
            </a:ln>
          </p:spPr>
        </p:sp>
        <p:sp>
          <p:nvSpPr>
            <p:cNvPr id="8" name="TextBox 8"/>
            <p:cNvSpPr txBox="1"/>
            <p:nvPr/>
          </p:nvSpPr>
          <p:spPr>
            <a:xfrm>
              <a:off x="10419207" y="689610"/>
              <a:ext cx="1178433" cy="243840"/>
            </a:xfrm>
            <a:prstGeom prst="rect">
              <a:avLst/>
            </a:prstGeom>
            <a:noFill/>
            <a:ln>
              <a:noFill/>
            </a:ln>
          </p:spPr>
          <p:txBody>
            <a:bodyPr wrap="none" lIns="0" tIns="0" rIns="0" bIns="0" anchor="t" anchorCtr="0">
              <a:spAutoFit/>
            </a:bodyPr>
            <a:lstStyle/>
            <a:p>
              <a:pPr algn="r"/>
              <a:r>
                <a:rPr lang="zh-CN" sz="1200" dirty="0">
                  <a:solidFill>
                    <a:srgbClr val="9A9A9A"/>
                  </a:solidFill>
                  <a:latin typeface="Arial" panose="020B0604020202090204"/>
                  <a:ea typeface="微软雅黑"/>
                  <a:cs typeface="Arial" panose="020B0604020202090204"/>
                </a:rPr>
                <a:t>实践 · 荣誉 04</a:t>
              </a:r>
              <a:endParaRPr lang="zh-CN" sz="1200" dirty="0">
                <a:solidFill>
                  <a:srgbClr val="9A9A9A"/>
                </a:solidFill>
                <a:latin typeface="Arial" panose="020B0604020202090204"/>
                <a:ea typeface="微软雅黑"/>
                <a:cs typeface="Arial" panose="020B0604020202090204"/>
              </a:endParaRPr>
            </a:p>
          </p:txBody>
        </p:sp>
      </p:grpSp>
      <p:grpSp>
        <p:nvGrpSpPr>
          <p:cNvPr id="17" name="Group 17"/>
          <p:cNvGrpSpPr/>
          <p:nvPr/>
        </p:nvGrpSpPr>
        <p:grpSpPr>
          <a:xfrm>
            <a:off x="609600" y="1428750"/>
            <a:ext cx="11010900" cy="890588"/>
            <a:chOff x="609600" y="1428750"/>
            <a:chExt cx="11010900" cy="890588"/>
          </a:xfrm>
        </p:grpSpPr>
        <p:sp>
          <p:nvSpPr>
            <p:cNvPr id="10" name="Rectangle 10"/>
            <p:cNvSpPr/>
            <p:nvPr/>
          </p:nvSpPr>
          <p:spPr>
            <a:xfrm>
              <a:off x="609600" y="1428750"/>
              <a:ext cx="5467350" cy="876300"/>
            </a:xfrm>
            <a:prstGeom prst="roundRect">
              <a:avLst>
                <a:gd name="adj" fmla="val 15217"/>
              </a:avLst>
            </a:prstGeom>
            <a:gradFill>
              <a:gsLst>
                <a:gs pos="0">
                  <a:srgbClr val="C41E3A"/>
                </a:gs>
                <a:gs pos="100000">
                  <a:srgbClr val="8E1E32"/>
                </a:gs>
              </a:gsLst>
              <a:lin ang="0" scaled="1"/>
            </a:gradFill>
            <a:ln>
              <a:noFill/>
            </a:ln>
          </p:spPr>
        </p:sp>
        <p:sp>
          <p:nvSpPr>
            <p:cNvPr id="11" name="TextBox 11"/>
            <p:cNvSpPr txBox="1"/>
            <p:nvPr/>
          </p:nvSpPr>
          <p:spPr>
            <a:xfrm>
              <a:off x="937260" y="1661160"/>
              <a:ext cx="1257300" cy="243840"/>
            </a:xfrm>
            <a:prstGeom prst="rect">
              <a:avLst/>
            </a:prstGeom>
            <a:noFill/>
            <a:ln>
              <a:noFill/>
            </a:ln>
          </p:spPr>
          <p:txBody>
            <a:bodyPr wrap="none" lIns="0" tIns="0" rIns="0" bIns="0" anchor="t" anchorCtr="0">
              <a:spAutoFit/>
            </a:bodyPr>
            <a:lstStyle/>
            <a:p>
              <a:pPr algn="l"/>
              <a:r>
                <a:rPr lang="zh-CN" sz="1200" dirty="0">
                  <a:solidFill>
                    <a:srgbClr val="FFFFFF">
                      <a:alpha val="85000"/>
                    </a:srgbClr>
                  </a:solidFill>
                  <a:latin typeface="Arial" panose="020B0604020202090204"/>
                  <a:ea typeface="微软雅黑"/>
                  <a:cs typeface="Arial" panose="020B0604020202090204"/>
                </a:rPr>
                <a:t>个人荣誉与奖项</a:t>
              </a:r>
              <a:endParaRPr lang="zh-CN" sz="1200" dirty="0">
                <a:solidFill>
                  <a:srgbClr val="FFFFFF">
                    <a:alpha val="85000"/>
                  </a:srgbClr>
                </a:solidFill>
                <a:latin typeface="Arial" panose="020B0604020202090204"/>
                <a:ea typeface="微软雅黑"/>
                <a:cs typeface="Arial" panose="020B0604020202090204"/>
              </a:endParaRPr>
            </a:p>
          </p:txBody>
        </p:sp>
        <p:sp>
          <p:nvSpPr>
            <p:cNvPr id="12" name="TextBox 12"/>
            <p:cNvSpPr txBox="1"/>
            <p:nvPr/>
          </p:nvSpPr>
          <p:spPr>
            <a:xfrm>
              <a:off x="927735" y="1923098"/>
              <a:ext cx="5791048" cy="396240"/>
            </a:xfrm>
            <a:prstGeom prst="rect">
              <a:avLst/>
            </a:prstGeom>
            <a:noFill/>
            <a:ln>
              <a:noFill/>
            </a:ln>
          </p:spPr>
          <p:txBody>
            <a:bodyPr wrap="none" lIns="0" tIns="0" rIns="0" bIns="0" anchor="t" anchorCtr="0">
              <a:spAutoFit/>
            </a:bodyPr>
            <a:lstStyle/>
            <a:p>
              <a:pPr algn="l"/>
              <a:r>
                <a:rPr lang="zh-CN" sz="1950" b="1" dirty="0">
                  <a:solidFill>
                    <a:srgbClr val="FFFFFF"/>
                  </a:solidFill>
                  <a:latin typeface="Arial" panose="020B0604020202090204"/>
                  <a:ea typeface="SimHei"/>
                  <a:cs typeface="Arial" panose="020B0604020202090204"/>
                </a:rPr>
                <a:t>10 项 ｜ 覆盖朗诵 · 演讲 · 阅读 · 文化传承</a:t>
              </a:r>
              <a:endParaRPr lang="zh-CN" sz="1950" b="1" dirty="0">
                <a:solidFill>
                  <a:srgbClr val="FFFFFF"/>
                </a:solidFill>
                <a:latin typeface="Arial" panose="020B0604020202090204"/>
                <a:ea typeface="SimHei"/>
                <a:cs typeface="Arial" panose="020B0604020202090204"/>
              </a:endParaRPr>
            </a:p>
          </p:txBody>
        </p:sp>
        <p:sp>
          <p:nvSpPr>
            <p:cNvPr id="13" name="Rectangle 13"/>
            <p:cNvSpPr/>
            <p:nvPr/>
          </p:nvSpPr>
          <p:spPr>
            <a:xfrm>
              <a:off x="6229350" y="1428750"/>
              <a:ext cx="5391150" cy="876300"/>
            </a:xfrm>
            <a:prstGeom prst="roundRect">
              <a:avLst>
                <a:gd name="adj" fmla="val 15217"/>
              </a:avLst>
            </a:prstGeom>
            <a:solidFill>
              <a:srgbClr val="FFFFFF"/>
            </a:solidFill>
            <a:ln w="9525">
              <a:solidFill>
                <a:srgbClr val="E4DFD3"/>
              </a:solidFill>
            </a:ln>
          </p:spPr>
        </p:sp>
        <p:sp>
          <p:nvSpPr>
            <p:cNvPr id="14" name="Freeform 14"/>
            <p:cNvSpPr/>
            <p:nvPr/>
          </p:nvSpPr>
          <p:spPr>
            <a:xfrm>
              <a:off x="6546866" y="1724025"/>
              <a:ext cx="320545" cy="301625"/>
            </a:xfrm>
            <a:custGeom>
              <a:avLst/>
              <a:gdLst/>
              <a:ahLst/>
              <a:cxnLst/>
              <a:rect l="l" t="t" r="r" b="b"/>
              <a:pathLst>
                <a:path w="320545" h="301625">
                  <a:moveTo>
                    <a:pt x="238109" y="0"/>
                  </a:moveTo>
                  <a:cubicBezTo>
                    <a:pt x="246157" y="1"/>
                    <a:pt x="252931" y="6025"/>
                    <a:pt x="253873" y="14018"/>
                  </a:cubicBezTo>
                  <a:lnTo>
                    <a:pt x="253984" y="15875"/>
                  </a:lnTo>
                  <a:lnTo>
                    <a:pt x="253984" y="50324"/>
                  </a:lnTo>
                  <a:cubicBezTo>
                    <a:pt x="273716" y="43371"/>
                    <a:pt x="295674" y="50110"/>
                    <a:pt x="308109" y="66934"/>
                  </a:cubicBezTo>
                  <a:cubicBezTo>
                    <a:pt x="320545" y="83758"/>
                    <a:pt x="320545" y="106727"/>
                    <a:pt x="308109" y="123550"/>
                  </a:cubicBezTo>
                  <a:cubicBezTo>
                    <a:pt x="295674" y="140374"/>
                    <a:pt x="273716" y="147113"/>
                    <a:pt x="253984" y="140160"/>
                  </a:cubicBezTo>
                  <a:lnTo>
                    <a:pt x="253984" y="142875"/>
                  </a:lnTo>
                  <a:cubicBezTo>
                    <a:pt x="253978" y="189355"/>
                    <a:pt x="220437" y="229048"/>
                    <a:pt x="174609" y="236807"/>
                  </a:cubicBezTo>
                  <a:lnTo>
                    <a:pt x="174609" y="269875"/>
                  </a:lnTo>
                  <a:lnTo>
                    <a:pt x="222234" y="269875"/>
                  </a:lnTo>
                  <a:cubicBezTo>
                    <a:pt x="230633" y="269884"/>
                    <a:pt x="237572" y="276435"/>
                    <a:pt x="238064" y="284820"/>
                  </a:cubicBezTo>
                  <a:cubicBezTo>
                    <a:pt x="238556" y="293205"/>
                    <a:pt x="232432" y="300522"/>
                    <a:pt x="224091" y="301514"/>
                  </a:cubicBezTo>
                  <a:lnTo>
                    <a:pt x="222234" y="301625"/>
                  </a:lnTo>
                  <a:lnTo>
                    <a:pt x="95234" y="301625"/>
                  </a:lnTo>
                  <a:cubicBezTo>
                    <a:pt x="86835" y="301616"/>
                    <a:pt x="79896" y="295065"/>
                    <a:pt x="79404" y="286680"/>
                  </a:cubicBezTo>
                  <a:cubicBezTo>
                    <a:pt x="78912" y="278295"/>
                    <a:pt x="85036" y="270978"/>
                    <a:pt x="93377" y="269986"/>
                  </a:cubicBezTo>
                  <a:lnTo>
                    <a:pt x="95234" y="269875"/>
                  </a:lnTo>
                  <a:lnTo>
                    <a:pt x="142859" y="269875"/>
                  </a:lnTo>
                  <a:lnTo>
                    <a:pt x="142859" y="236807"/>
                  </a:lnTo>
                  <a:cubicBezTo>
                    <a:pt x="98357" y="229274"/>
                    <a:pt x="65246" y="191550"/>
                    <a:pt x="63548" y="146447"/>
                  </a:cubicBezTo>
                  <a:lnTo>
                    <a:pt x="63484" y="142875"/>
                  </a:lnTo>
                  <a:lnTo>
                    <a:pt x="63484" y="140160"/>
                  </a:lnTo>
                  <a:cubicBezTo>
                    <a:pt x="49368" y="145157"/>
                    <a:pt x="33725" y="143224"/>
                    <a:pt x="21250" y="134942"/>
                  </a:cubicBezTo>
                  <a:cubicBezTo>
                    <a:pt x="8775" y="126660"/>
                    <a:pt x="921" y="112993"/>
                    <a:pt x="48" y="98044"/>
                  </a:cubicBezTo>
                  <a:lnTo>
                    <a:pt x="0" y="95250"/>
                  </a:lnTo>
                  <a:lnTo>
                    <a:pt x="79" y="92456"/>
                  </a:lnTo>
                  <a:cubicBezTo>
                    <a:pt x="950" y="77509"/>
                    <a:pt x="8799" y="63841"/>
                    <a:pt x="21270" y="55556"/>
                  </a:cubicBezTo>
                  <a:cubicBezTo>
                    <a:pt x="33742" y="47270"/>
                    <a:pt x="49384" y="45332"/>
                    <a:pt x="63500" y="50324"/>
                  </a:cubicBezTo>
                  <a:lnTo>
                    <a:pt x="63484" y="15875"/>
                  </a:lnTo>
                  <a:cubicBezTo>
                    <a:pt x="63484" y="7107"/>
                    <a:pt x="70592" y="0"/>
                    <a:pt x="79359" y="0"/>
                  </a:cubicBezTo>
                  <a:lnTo>
                    <a:pt x="238109" y="0"/>
                  </a:lnTo>
                  <a:close/>
                  <a:moveTo>
                    <a:pt x="47609" y="79375"/>
                  </a:moveTo>
                  <a:cubicBezTo>
                    <a:pt x="38842" y="79375"/>
                    <a:pt x="31734" y="86482"/>
                    <a:pt x="31734" y="95250"/>
                  </a:cubicBezTo>
                  <a:cubicBezTo>
                    <a:pt x="31734" y="104018"/>
                    <a:pt x="38842" y="111125"/>
                    <a:pt x="47609" y="111125"/>
                  </a:cubicBezTo>
                  <a:cubicBezTo>
                    <a:pt x="56377" y="111125"/>
                    <a:pt x="63484" y="104018"/>
                    <a:pt x="63484" y="95250"/>
                  </a:cubicBezTo>
                  <a:cubicBezTo>
                    <a:pt x="63484" y="86482"/>
                    <a:pt x="56377" y="79375"/>
                    <a:pt x="47609" y="79375"/>
                  </a:cubicBezTo>
                  <a:moveTo>
                    <a:pt x="269859" y="79375"/>
                  </a:moveTo>
                  <a:cubicBezTo>
                    <a:pt x="261092" y="79375"/>
                    <a:pt x="253984" y="86482"/>
                    <a:pt x="253984" y="95250"/>
                  </a:cubicBezTo>
                  <a:cubicBezTo>
                    <a:pt x="253984" y="104018"/>
                    <a:pt x="261092" y="111125"/>
                    <a:pt x="269859" y="111125"/>
                  </a:cubicBezTo>
                  <a:cubicBezTo>
                    <a:pt x="278627" y="111125"/>
                    <a:pt x="285734" y="104018"/>
                    <a:pt x="285734" y="95250"/>
                  </a:cubicBezTo>
                  <a:cubicBezTo>
                    <a:pt x="285734" y="86482"/>
                    <a:pt x="278627" y="79375"/>
                    <a:pt x="269859" y="79375"/>
                  </a:cubicBezTo>
                </a:path>
              </a:pathLst>
            </a:custGeom>
            <a:solidFill>
              <a:srgbClr val="D4AF37"/>
            </a:solidFill>
            <a:ln>
              <a:noFill/>
            </a:ln>
          </p:spPr>
        </p:sp>
        <p:sp>
          <p:nvSpPr>
            <p:cNvPr id="15" name="TextBox 15"/>
            <p:cNvSpPr txBox="1"/>
            <p:nvPr/>
          </p:nvSpPr>
          <p:spPr>
            <a:xfrm>
              <a:off x="7072312" y="1688306"/>
              <a:ext cx="685800" cy="228600"/>
            </a:xfrm>
            <a:prstGeom prst="rect">
              <a:avLst/>
            </a:prstGeom>
            <a:noFill/>
            <a:ln>
              <a:noFill/>
            </a:ln>
          </p:spPr>
          <p:txBody>
            <a:bodyPr wrap="none" lIns="0" tIns="0" rIns="0" bIns="0" anchor="t" anchorCtr="0">
              <a:spAutoFit/>
            </a:bodyPr>
            <a:lstStyle/>
            <a:p>
              <a:pPr algn="l"/>
              <a:r>
                <a:rPr lang="zh-CN" sz="1125" dirty="0">
                  <a:solidFill>
                    <a:srgbClr val="6B6B6B"/>
                  </a:solidFill>
                  <a:latin typeface="Arial" panose="020B0604020202090204"/>
                  <a:ea typeface="微软雅黑"/>
                  <a:cs typeface="Arial" panose="020B0604020202090204"/>
                </a:rPr>
                <a:t>最高荣誉</a:t>
              </a:r>
              <a:endParaRPr lang="zh-CN" sz="1125" dirty="0">
                <a:solidFill>
                  <a:srgbClr val="6B6B6B"/>
                </a:solidFill>
                <a:latin typeface="Arial" panose="020B0604020202090204"/>
                <a:ea typeface="微软雅黑"/>
                <a:cs typeface="Arial" panose="020B0604020202090204"/>
              </a:endParaRPr>
            </a:p>
          </p:txBody>
        </p:sp>
        <p:sp>
          <p:nvSpPr>
            <p:cNvPr id="16" name="TextBox 16"/>
            <p:cNvSpPr txBox="1"/>
            <p:nvPr/>
          </p:nvSpPr>
          <p:spPr>
            <a:xfrm>
              <a:off x="7063740" y="1939290"/>
              <a:ext cx="2571436" cy="365760"/>
            </a:xfrm>
            <a:prstGeom prst="rect">
              <a:avLst/>
            </a:prstGeom>
            <a:noFill/>
            <a:ln>
              <a:noFill/>
            </a:ln>
          </p:spPr>
          <p:txBody>
            <a:bodyPr wrap="none" lIns="0" tIns="0" rIns="0" bIns="0" anchor="t" anchorCtr="0">
              <a:spAutoFit/>
            </a:bodyPr>
            <a:lstStyle/>
            <a:p>
              <a:pPr algn="l"/>
              <a:r>
                <a:rPr lang="zh-CN" sz="1800" b="1" dirty="0">
                  <a:solidFill>
                    <a:srgbClr val="C41E3A"/>
                  </a:solidFill>
                  <a:latin typeface="Arial" panose="020B0604020202090204"/>
                  <a:ea typeface="SimHei"/>
                  <a:cs typeface="Arial" panose="020B0604020202090204"/>
                </a:rPr>
                <a:t>全国总展示 · 特等奖</a:t>
              </a:r>
              <a:endParaRPr lang="zh-CN" sz="1800" b="1" dirty="0">
                <a:solidFill>
                  <a:srgbClr val="C41E3A"/>
                </a:solidFill>
                <a:latin typeface="Arial" panose="020B0604020202090204"/>
                <a:ea typeface="SimHei"/>
                <a:cs typeface="Arial" panose="020B0604020202090204"/>
              </a:endParaRPr>
            </a:p>
          </p:txBody>
        </p:sp>
      </p:grpSp>
      <p:grpSp>
        <p:nvGrpSpPr>
          <p:cNvPr id="33" name="Group 33"/>
          <p:cNvGrpSpPr/>
          <p:nvPr/>
        </p:nvGrpSpPr>
        <p:grpSpPr>
          <a:xfrm>
            <a:off x="609600" y="2514600"/>
            <a:ext cx="5391150" cy="3657600"/>
            <a:chOff x="609600" y="2514600"/>
            <a:chExt cx="5391150" cy="3657600"/>
          </a:xfrm>
        </p:grpSpPr>
        <p:sp>
          <p:nvSpPr>
            <p:cNvPr id="18" name="Rectangle 18"/>
            <p:cNvSpPr/>
            <p:nvPr/>
          </p:nvSpPr>
          <p:spPr>
            <a:xfrm>
              <a:off x="609600" y="2514600"/>
              <a:ext cx="5391150" cy="1143000"/>
            </a:xfrm>
            <a:prstGeom prst="roundRect">
              <a:avLst>
                <a:gd name="adj" fmla="val 10000"/>
              </a:avLst>
            </a:prstGeom>
            <a:solidFill>
              <a:srgbClr val="FFFFFF"/>
            </a:solidFill>
            <a:ln w="9525">
              <a:solidFill>
                <a:srgbClr val="E4DFD3"/>
              </a:solidFill>
            </a:ln>
          </p:spPr>
        </p:sp>
        <p:sp>
          <p:nvSpPr>
            <p:cNvPr id="19" name="Ellipse 19"/>
            <p:cNvSpPr/>
            <p:nvPr/>
          </p:nvSpPr>
          <p:spPr>
            <a:xfrm>
              <a:off x="781050" y="2800350"/>
              <a:ext cx="419100" cy="419100"/>
            </a:xfrm>
            <a:prstGeom prst="ellipse">
              <a:avLst/>
            </a:prstGeom>
            <a:solidFill>
              <a:srgbClr val="C41E3A"/>
            </a:solidFill>
            <a:ln>
              <a:noFill/>
            </a:ln>
          </p:spPr>
        </p:sp>
        <p:sp>
          <p:nvSpPr>
            <p:cNvPr id="20" name="TextBox 20"/>
            <p:cNvSpPr txBox="1"/>
            <p:nvPr/>
          </p:nvSpPr>
          <p:spPr>
            <a:xfrm>
              <a:off x="885469" y="2930842"/>
              <a:ext cx="210262" cy="274320"/>
            </a:xfrm>
            <a:prstGeom prst="rect">
              <a:avLst/>
            </a:prstGeom>
            <a:noFill/>
            <a:ln>
              <a:noFill/>
            </a:ln>
          </p:spPr>
          <p:txBody>
            <a:bodyPr wrap="none" lIns="0" tIns="0" rIns="0" bIns="0" anchor="t" anchorCtr="0">
              <a:spAutoFit/>
            </a:bodyPr>
            <a:lstStyle/>
            <a:p>
              <a:pPr algn="ctr"/>
              <a:r>
                <a:rPr lang="zh-CN" sz="1350" b="1" dirty="0">
                  <a:solidFill>
                    <a:srgbClr val="FFFFFF"/>
                  </a:solidFill>
                  <a:latin typeface="Arial" panose="020B0604020202090204"/>
                  <a:ea typeface="微软雅黑"/>
                  <a:cs typeface="Arial" panose="020B0604020202090204"/>
                </a:rPr>
                <a:t>01</a:t>
              </a:r>
              <a:endParaRPr lang="zh-CN" sz="1350" b="1" dirty="0">
                <a:solidFill>
                  <a:srgbClr val="FFFFFF"/>
                </a:solidFill>
                <a:latin typeface="Arial" panose="020B0604020202090204"/>
                <a:ea typeface="微软雅黑"/>
                <a:cs typeface="Arial" panose="020B0604020202090204"/>
              </a:endParaRPr>
            </a:p>
          </p:txBody>
        </p:sp>
        <p:sp>
          <p:nvSpPr>
            <p:cNvPr id="21" name="TextBox 21"/>
            <p:cNvSpPr txBox="1"/>
            <p:nvPr/>
          </p:nvSpPr>
          <p:spPr>
            <a:xfrm>
              <a:off x="1391602" y="2798921"/>
              <a:ext cx="2741771" cy="289560"/>
            </a:xfrm>
            <a:prstGeom prst="rect">
              <a:avLst/>
            </a:prstGeom>
            <a:noFill/>
            <a:ln>
              <a:noFill/>
            </a:ln>
          </p:spPr>
          <p:txBody>
            <a:bodyPr wrap="none" lIns="0" tIns="0" rIns="0" bIns="0" anchor="t" anchorCtr="0">
              <a:spAutoFit/>
            </a:bodyPr>
            <a:lstStyle/>
            <a:p>
              <a:pPr algn="l"/>
              <a:r>
                <a:rPr lang="zh-CN" sz="1425" dirty="0">
                  <a:solidFill>
                    <a:srgbClr val="2B2B2B"/>
                  </a:solidFill>
                  <a:latin typeface="Arial" panose="020B0604020202090204"/>
                  <a:ea typeface="微软雅黑"/>
                  <a:cs typeface="Arial" panose="020B0604020202090204"/>
                </a:rPr>
                <a:t>第七届南山博物馆文化小使者</a:t>
              </a:r>
              <a:endParaRPr lang="zh-CN" sz="1425" dirty="0">
                <a:solidFill>
                  <a:srgbClr val="2B2B2B"/>
                </a:solidFill>
                <a:latin typeface="Arial" panose="020B0604020202090204"/>
                <a:ea typeface="微软雅黑"/>
                <a:cs typeface="Arial" panose="020B0604020202090204"/>
              </a:endParaRPr>
            </a:p>
          </p:txBody>
        </p:sp>
        <p:sp>
          <p:nvSpPr>
            <p:cNvPr id="22" name="TextBox 22"/>
            <p:cNvSpPr txBox="1"/>
            <p:nvPr/>
          </p:nvSpPr>
          <p:spPr>
            <a:xfrm>
              <a:off x="1395412" y="3117056"/>
              <a:ext cx="1835944" cy="228600"/>
            </a:xfrm>
            <a:prstGeom prst="rect">
              <a:avLst/>
            </a:prstGeom>
            <a:noFill/>
            <a:ln>
              <a:noFill/>
            </a:ln>
          </p:spPr>
          <p:txBody>
            <a:bodyPr wrap="none" lIns="0" tIns="0" rIns="0" bIns="0" anchor="t" anchorCtr="0">
              <a:spAutoFit/>
            </a:bodyPr>
            <a:lstStyle/>
            <a:p>
              <a:pPr algn="l"/>
              <a:r>
                <a:rPr lang="zh-CN" sz="1125" dirty="0">
                  <a:solidFill>
                    <a:srgbClr val="6B6B6B"/>
                  </a:solidFill>
                  <a:latin typeface="Arial" panose="020B0604020202090204"/>
                  <a:ea typeface="微软雅黑"/>
                  <a:cs typeface="Arial" panose="020B0604020202090204"/>
                </a:rPr>
                <a:t>博物馆讲解服务实践经历</a:t>
              </a:r>
              <a:endParaRPr lang="zh-CN" sz="1125" dirty="0">
                <a:solidFill>
                  <a:srgbClr val="6B6B6B"/>
                </a:solidFill>
                <a:latin typeface="Arial" panose="020B0604020202090204"/>
                <a:ea typeface="微软雅黑"/>
                <a:cs typeface="Arial" panose="020B0604020202090204"/>
              </a:endParaRPr>
            </a:p>
          </p:txBody>
        </p:sp>
        <p:sp>
          <p:nvSpPr>
            <p:cNvPr id="23" name="Rectangle 23"/>
            <p:cNvSpPr/>
            <p:nvPr/>
          </p:nvSpPr>
          <p:spPr>
            <a:xfrm>
              <a:off x="609600" y="3771900"/>
              <a:ext cx="5391150" cy="1143000"/>
            </a:xfrm>
            <a:prstGeom prst="roundRect">
              <a:avLst>
                <a:gd name="adj" fmla="val 10000"/>
              </a:avLst>
            </a:prstGeom>
            <a:solidFill>
              <a:srgbClr val="FFFFFF"/>
            </a:solidFill>
            <a:ln w="9525">
              <a:solidFill>
                <a:srgbClr val="E4DFD3"/>
              </a:solidFill>
            </a:ln>
          </p:spPr>
        </p:sp>
        <p:sp>
          <p:nvSpPr>
            <p:cNvPr id="24" name="Ellipse 24"/>
            <p:cNvSpPr/>
            <p:nvPr/>
          </p:nvSpPr>
          <p:spPr>
            <a:xfrm>
              <a:off x="781050" y="4057650"/>
              <a:ext cx="419100" cy="419100"/>
            </a:xfrm>
            <a:prstGeom prst="ellipse">
              <a:avLst/>
            </a:prstGeom>
            <a:solidFill>
              <a:srgbClr val="C41E3A"/>
            </a:solidFill>
            <a:ln>
              <a:noFill/>
            </a:ln>
          </p:spPr>
        </p:sp>
        <p:sp>
          <p:nvSpPr>
            <p:cNvPr id="25" name="TextBox 25"/>
            <p:cNvSpPr txBox="1"/>
            <p:nvPr/>
          </p:nvSpPr>
          <p:spPr>
            <a:xfrm>
              <a:off x="859591" y="4188142"/>
              <a:ext cx="262018" cy="274320"/>
            </a:xfrm>
            <a:prstGeom prst="rect">
              <a:avLst/>
            </a:prstGeom>
            <a:noFill/>
            <a:ln>
              <a:noFill/>
            </a:ln>
          </p:spPr>
          <p:txBody>
            <a:bodyPr wrap="none" lIns="0" tIns="0" rIns="0" bIns="0" anchor="t" anchorCtr="0">
              <a:spAutoFit/>
            </a:bodyPr>
            <a:lstStyle/>
            <a:p>
              <a:pPr algn="ctr"/>
              <a:r>
                <a:rPr lang="zh-CN" sz="1350" b="1" dirty="0">
                  <a:solidFill>
                    <a:srgbClr val="FFFFFF"/>
                  </a:solidFill>
                  <a:latin typeface="Arial" panose="020B0604020202090204"/>
                  <a:ea typeface="微软雅黑"/>
                  <a:cs typeface="Arial" panose="020B0604020202090204"/>
                </a:rPr>
                <a:t>02</a:t>
              </a:r>
              <a:endParaRPr lang="zh-CN" sz="1350" b="1" dirty="0">
                <a:solidFill>
                  <a:srgbClr val="FFFFFF"/>
                </a:solidFill>
                <a:latin typeface="Arial" panose="020B0604020202090204"/>
                <a:ea typeface="微软雅黑"/>
                <a:cs typeface="Arial" panose="020B0604020202090204"/>
              </a:endParaRPr>
            </a:p>
          </p:txBody>
        </p:sp>
        <p:sp>
          <p:nvSpPr>
            <p:cNvPr id="26" name="TextBox 26"/>
            <p:cNvSpPr txBox="1"/>
            <p:nvPr/>
          </p:nvSpPr>
          <p:spPr>
            <a:xfrm>
              <a:off x="1391602" y="4056221"/>
              <a:ext cx="3001923" cy="289560"/>
            </a:xfrm>
            <a:prstGeom prst="rect">
              <a:avLst/>
            </a:prstGeom>
            <a:noFill/>
            <a:ln>
              <a:noFill/>
            </a:ln>
          </p:spPr>
          <p:txBody>
            <a:bodyPr wrap="none" lIns="0" tIns="0" rIns="0" bIns="0" anchor="t" anchorCtr="0">
              <a:spAutoFit/>
            </a:bodyPr>
            <a:lstStyle/>
            <a:p>
              <a:pPr algn="l"/>
              <a:r>
                <a:rPr lang="zh-CN" sz="1425" dirty="0">
                  <a:solidFill>
                    <a:srgbClr val="2B2B2B"/>
                  </a:solidFill>
                  <a:latin typeface="Arial" panose="020B0604020202090204"/>
                  <a:ea typeface="微软雅黑"/>
                  <a:cs typeface="Arial" panose="020B0604020202090204"/>
                </a:rPr>
                <a:t>"鹏城少年说"演说大赛 · 一等奖</a:t>
              </a:r>
              <a:endParaRPr lang="zh-CN" sz="1425" dirty="0">
                <a:solidFill>
                  <a:srgbClr val="2B2B2B"/>
                </a:solidFill>
                <a:latin typeface="Arial" panose="020B0604020202090204"/>
                <a:ea typeface="微软雅黑"/>
                <a:cs typeface="Arial" panose="020B0604020202090204"/>
              </a:endParaRPr>
            </a:p>
          </p:txBody>
        </p:sp>
        <p:sp>
          <p:nvSpPr>
            <p:cNvPr id="27" name="TextBox 27"/>
            <p:cNvSpPr txBox="1"/>
            <p:nvPr/>
          </p:nvSpPr>
          <p:spPr>
            <a:xfrm>
              <a:off x="1395412" y="4374356"/>
              <a:ext cx="3643312" cy="228600"/>
            </a:xfrm>
            <a:prstGeom prst="rect">
              <a:avLst/>
            </a:prstGeom>
            <a:noFill/>
            <a:ln>
              <a:noFill/>
            </a:ln>
          </p:spPr>
          <p:txBody>
            <a:bodyPr wrap="none" lIns="0" tIns="0" rIns="0" bIns="0" anchor="t" anchorCtr="0">
              <a:spAutoFit/>
            </a:bodyPr>
            <a:lstStyle/>
            <a:p>
              <a:pPr algn="l"/>
              <a:r>
                <a:rPr lang="zh-CN" sz="1125" dirty="0">
                  <a:solidFill>
                    <a:srgbClr val="6B6B6B"/>
                  </a:solidFill>
                  <a:latin typeface="Arial" panose="020B0604020202090204"/>
                  <a:ea typeface="微软雅黑"/>
                  <a:cs typeface="Arial" panose="020B0604020202090204"/>
                </a:rPr>
                <a:t>深圳市少先队员演说大赛暨红领巾讲解员交流展示</a:t>
              </a:r>
              <a:endParaRPr lang="zh-CN" sz="1125" dirty="0">
                <a:solidFill>
                  <a:srgbClr val="6B6B6B"/>
                </a:solidFill>
                <a:latin typeface="Arial" panose="020B0604020202090204"/>
                <a:ea typeface="微软雅黑"/>
                <a:cs typeface="Arial" panose="020B0604020202090204"/>
              </a:endParaRPr>
            </a:p>
          </p:txBody>
        </p:sp>
        <p:sp>
          <p:nvSpPr>
            <p:cNvPr id="28" name="Rectangle 28"/>
            <p:cNvSpPr/>
            <p:nvPr/>
          </p:nvSpPr>
          <p:spPr>
            <a:xfrm>
              <a:off x="609600" y="5029200"/>
              <a:ext cx="5391150" cy="1143000"/>
            </a:xfrm>
            <a:prstGeom prst="roundRect">
              <a:avLst>
                <a:gd name="adj" fmla="val 10000"/>
              </a:avLst>
            </a:prstGeom>
            <a:solidFill>
              <a:srgbClr val="FFFFFF"/>
            </a:solidFill>
            <a:ln w="9525">
              <a:solidFill>
                <a:srgbClr val="E4DFD3"/>
              </a:solidFill>
            </a:ln>
          </p:spPr>
        </p:sp>
        <p:sp>
          <p:nvSpPr>
            <p:cNvPr id="29" name="Ellipse 29"/>
            <p:cNvSpPr/>
            <p:nvPr/>
          </p:nvSpPr>
          <p:spPr>
            <a:xfrm>
              <a:off x="781050" y="5314950"/>
              <a:ext cx="419100" cy="419100"/>
            </a:xfrm>
            <a:prstGeom prst="ellipse">
              <a:avLst/>
            </a:prstGeom>
            <a:solidFill>
              <a:srgbClr val="C41E3A"/>
            </a:solidFill>
            <a:ln>
              <a:noFill/>
            </a:ln>
          </p:spPr>
        </p:sp>
        <p:sp>
          <p:nvSpPr>
            <p:cNvPr id="30" name="TextBox 30"/>
            <p:cNvSpPr txBox="1"/>
            <p:nvPr/>
          </p:nvSpPr>
          <p:spPr>
            <a:xfrm>
              <a:off x="859591" y="5445442"/>
              <a:ext cx="262018" cy="274320"/>
            </a:xfrm>
            <a:prstGeom prst="rect">
              <a:avLst/>
            </a:prstGeom>
            <a:noFill/>
            <a:ln>
              <a:noFill/>
            </a:ln>
          </p:spPr>
          <p:txBody>
            <a:bodyPr wrap="none" lIns="0" tIns="0" rIns="0" bIns="0" anchor="t" anchorCtr="0">
              <a:spAutoFit/>
            </a:bodyPr>
            <a:lstStyle/>
            <a:p>
              <a:pPr algn="ctr"/>
              <a:r>
                <a:rPr lang="zh-CN" sz="1350" b="1" dirty="0">
                  <a:solidFill>
                    <a:srgbClr val="FFFFFF"/>
                  </a:solidFill>
                  <a:latin typeface="Arial" panose="020B0604020202090204"/>
                  <a:ea typeface="微软雅黑"/>
                  <a:cs typeface="Arial" panose="020B0604020202090204"/>
                </a:rPr>
                <a:t>03</a:t>
              </a:r>
              <a:endParaRPr lang="zh-CN" sz="1350" b="1" dirty="0">
                <a:solidFill>
                  <a:srgbClr val="FFFFFF"/>
                </a:solidFill>
                <a:latin typeface="Arial" panose="020B0604020202090204"/>
                <a:ea typeface="微软雅黑"/>
                <a:cs typeface="Arial" panose="020B0604020202090204"/>
              </a:endParaRPr>
            </a:p>
          </p:txBody>
        </p:sp>
        <p:sp>
          <p:nvSpPr>
            <p:cNvPr id="31" name="TextBox 31"/>
            <p:cNvSpPr txBox="1"/>
            <p:nvPr/>
          </p:nvSpPr>
          <p:spPr>
            <a:xfrm>
              <a:off x="1391602" y="5313521"/>
              <a:ext cx="2981111" cy="289560"/>
            </a:xfrm>
            <a:prstGeom prst="rect">
              <a:avLst/>
            </a:prstGeom>
            <a:noFill/>
            <a:ln>
              <a:noFill/>
            </a:ln>
          </p:spPr>
          <p:txBody>
            <a:bodyPr wrap="none" lIns="0" tIns="0" rIns="0" bIns="0" anchor="t" anchorCtr="0">
              <a:spAutoFit/>
            </a:bodyPr>
            <a:lstStyle/>
            <a:p>
              <a:pPr algn="l"/>
              <a:r>
                <a:rPr lang="zh-CN" sz="1425" dirty="0">
                  <a:solidFill>
                    <a:srgbClr val="2B2B2B"/>
                  </a:solidFill>
                  <a:latin typeface="Arial" panose="020B0604020202090204"/>
                  <a:ea typeface="微软雅黑"/>
                  <a:cs typeface="Arial" panose="020B0604020202090204"/>
                </a:rPr>
                <a:t>人艺杯经典传诵人大会 · 特等奖</a:t>
              </a:r>
              <a:endParaRPr lang="zh-CN" sz="1425" dirty="0">
                <a:solidFill>
                  <a:srgbClr val="2B2B2B"/>
                </a:solidFill>
                <a:latin typeface="Arial" panose="020B0604020202090204"/>
                <a:ea typeface="微软雅黑"/>
                <a:cs typeface="Arial" panose="020B0604020202090204"/>
              </a:endParaRPr>
            </a:p>
          </p:txBody>
        </p:sp>
        <p:sp>
          <p:nvSpPr>
            <p:cNvPr id="32" name="TextBox 32"/>
            <p:cNvSpPr txBox="1"/>
            <p:nvPr/>
          </p:nvSpPr>
          <p:spPr>
            <a:xfrm>
              <a:off x="1395412" y="5631656"/>
              <a:ext cx="1178719" cy="228600"/>
            </a:xfrm>
            <a:prstGeom prst="rect">
              <a:avLst/>
            </a:prstGeom>
            <a:noFill/>
            <a:ln>
              <a:noFill/>
            </a:ln>
          </p:spPr>
          <p:txBody>
            <a:bodyPr wrap="none" lIns="0" tIns="0" rIns="0" bIns="0" anchor="t" anchorCtr="0">
              <a:spAutoFit/>
            </a:bodyPr>
            <a:lstStyle/>
            <a:p>
              <a:pPr algn="l"/>
              <a:r>
                <a:rPr lang="zh-CN" sz="1125" dirty="0">
                  <a:solidFill>
                    <a:srgbClr val="6B6B6B"/>
                  </a:solidFill>
                  <a:latin typeface="Arial" panose="020B0604020202090204"/>
                  <a:ea typeface="微软雅黑"/>
                  <a:cs typeface="Arial" panose="020B0604020202090204"/>
                </a:rPr>
                <a:t>全国总展示活动</a:t>
              </a:r>
              <a:endParaRPr lang="zh-CN" sz="1125" dirty="0">
                <a:solidFill>
                  <a:srgbClr val="6B6B6B"/>
                </a:solidFill>
                <a:latin typeface="Arial" panose="020B0604020202090204"/>
                <a:ea typeface="微软雅黑"/>
                <a:cs typeface="Arial" panose="020B0604020202090204"/>
              </a:endParaRPr>
            </a:p>
          </p:txBody>
        </p:sp>
      </p:grpSp>
      <p:grpSp>
        <p:nvGrpSpPr>
          <p:cNvPr id="49" name="Group 49"/>
          <p:cNvGrpSpPr/>
          <p:nvPr/>
        </p:nvGrpSpPr>
        <p:grpSpPr>
          <a:xfrm>
            <a:off x="6229350" y="2514600"/>
            <a:ext cx="5391150" cy="3657600"/>
            <a:chOff x="6229350" y="2514600"/>
            <a:chExt cx="5391150" cy="3657600"/>
          </a:xfrm>
        </p:grpSpPr>
        <p:sp>
          <p:nvSpPr>
            <p:cNvPr id="34" name="Rectangle 34"/>
            <p:cNvSpPr/>
            <p:nvPr/>
          </p:nvSpPr>
          <p:spPr>
            <a:xfrm>
              <a:off x="6229350" y="2514600"/>
              <a:ext cx="5391150" cy="1143000"/>
            </a:xfrm>
            <a:prstGeom prst="roundRect">
              <a:avLst>
                <a:gd name="adj" fmla="val 10000"/>
              </a:avLst>
            </a:prstGeom>
            <a:solidFill>
              <a:srgbClr val="FFFFFF"/>
            </a:solidFill>
            <a:ln w="9525">
              <a:solidFill>
                <a:srgbClr val="E4DFD3"/>
              </a:solidFill>
            </a:ln>
          </p:spPr>
        </p:sp>
        <p:sp>
          <p:nvSpPr>
            <p:cNvPr id="35" name="Ellipse 35"/>
            <p:cNvSpPr/>
            <p:nvPr/>
          </p:nvSpPr>
          <p:spPr>
            <a:xfrm>
              <a:off x="6400800" y="2800350"/>
              <a:ext cx="419100" cy="419100"/>
            </a:xfrm>
            <a:prstGeom prst="ellipse">
              <a:avLst/>
            </a:prstGeom>
            <a:solidFill>
              <a:srgbClr val="C41E3A"/>
            </a:solidFill>
            <a:ln>
              <a:noFill/>
            </a:ln>
          </p:spPr>
        </p:sp>
        <p:sp>
          <p:nvSpPr>
            <p:cNvPr id="36" name="TextBox 36"/>
            <p:cNvSpPr txBox="1"/>
            <p:nvPr/>
          </p:nvSpPr>
          <p:spPr>
            <a:xfrm>
              <a:off x="6479341" y="2930842"/>
              <a:ext cx="262018" cy="274320"/>
            </a:xfrm>
            <a:prstGeom prst="rect">
              <a:avLst/>
            </a:prstGeom>
            <a:noFill/>
            <a:ln>
              <a:noFill/>
            </a:ln>
          </p:spPr>
          <p:txBody>
            <a:bodyPr wrap="none" lIns="0" tIns="0" rIns="0" bIns="0" anchor="t" anchorCtr="0">
              <a:spAutoFit/>
            </a:bodyPr>
            <a:lstStyle/>
            <a:p>
              <a:pPr algn="ctr"/>
              <a:r>
                <a:rPr lang="zh-CN" sz="1350" b="1" dirty="0">
                  <a:solidFill>
                    <a:srgbClr val="FFFFFF"/>
                  </a:solidFill>
                  <a:latin typeface="Arial" panose="020B0604020202090204"/>
                  <a:ea typeface="微软雅黑"/>
                  <a:cs typeface="Arial" panose="020B0604020202090204"/>
                </a:rPr>
                <a:t>04</a:t>
              </a:r>
              <a:endParaRPr lang="zh-CN" sz="1350" b="1" dirty="0">
                <a:solidFill>
                  <a:srgbClr val="FFFFFF"/>
                </a:solidFill>
                <a:latin typeface="Arial" panose="020B0604020202090204"/>
                <a:ea typeface="微软雅黑"/>
                <a:cs typeface="Arial" panose="020B0604020202090204"/>
              </a:endParaRPr>
            </a:p>
          </p:txBody>
        </p:sp>
        <p:sp>
          <p:nvSpPr>
            <p:cNvPr id="37" name="TextBox 37"/>
            <p:cNvSpPr txBox="1"/>
            <p:nvPr/>
          </p:nvSpPr>
          <p:spPr>
            <a:xfrm>
              <a:off x="7011352" y="2798921"/>
              <a:ext cx="2793802" cy="289560"/>
            </a:xfrm>
            <a:prstGeom prst="rect">
              <a:avLst/>
            </a:prstGeom>
            <a:noFill/>
            <a:ln>
              <a:noFill/>
            </a:ln>
          </p:spPr>
          <p:txBody>
            <a:bodyPr wrap="none" lIns="0" tIns="0" rIns="0" bIns="0" anchor="t" anchorCtr="0">
              <a:spAutoFit/>
            </a:bodyPr>
            <a:lstStyle/>
            <a:p>
              <a:pPr algn="l"/>
              <a:r>
                <a:rPr lang="zh-CN" sz="1425" dirty="0">
                  <a:solidFill>
                    <a:srgbClr val="2B2B2B"/>
                  </a:solidFill>
                  <a:latin typeface="Arial" panose="020B0604020202090204"/>
                  <a:ea typeface="微软雅黑"/>
                  <a:cs typeface="Arial" panose="020B0604020202090204"/>
                </a:rPr>
                <a:t>蒲公英"分类达人说" · 特等奖</a:t>
              </a:r>
              <a:endParaRPr lang="zh-CN" sz="1425" dirty="0">
                <a:solidFill>
                  <a:srgbClr val="2B2B2B"/>
                </a:solidFill>
                <a:latin typeface="Arial" panose="020B0604020202090204"/>
                <a:ea typeface="微软雅黑"/>
                <a:cs typeface="Arial" panose="020B0604020202090204"/>
              </a:endParaRPr>
            </a:p>
          </p:txBody>
        </p:sp>
        <p:sp>
          <p:nvSpPr>
            <p:cNvPr id="38" name="TextBox 38"/>
            <p:cNvSpPr txBox="1"/>
            <p:nvPr/>
          </p:nvSpPr>
          <p:spPr>
            <a:xfrm>
              <a:off x="7015162" y="3117056"/>
              <a:ext cx="1343025" cy="228600"/>
            </a:xfrm>
            <a:prstGeom prst="rect">
              <a:avLst/>
            </a:prstGeom>
            <a:noFill/>
            <a:ln>
              <a:noFill/>
            </a:ln>
          </p:spPr>
          <p:txBody>
            <a:bodyPr wrap="none" lIns="0" tIns="0" rIns="0" bIns="0" anchor="t" anchorCtr="0">
              <a:spAutoFit/>
            </a:bodyPr>
            <a:lstStyle/>
            <a:p>
              <a:pPr algn="l"/>
              <a:r>
                <a:rPr lang="zh-CN" sz="1125" dirty="0">
                  <a:solidFill>
                    <a:srgbClr val="6B6B6B"/>
                  </a:solidFill>
                  <a:latin typeface="Arial" panose="020B0604020202090204"/>
                  <a:ea typeface="微软雅黑"/>
                  <a:cs typeface="Arial" panose="020B0604020202090204"/>
                </a:rPr>
                <a:t>深圳市少先队决赛</a:t>
              </a:r>
              <a:endParaRPr lang="zh-CN" sz="1125" dirty="0">
                <a:solidFill>
                  <a:srgbClr val="6B6B6B"/>
                </a:solidFill>
                <a:latin typeface="Arial" panose="020B0604020202090204"/>
                <a:ea typeface="微软雅黑"/>
                <a:cs typeface="Arial" panose="020B0604020202090204"/>
              </a:endParaRPr>
            </a:p>
          </p:txBody>
        </p:sp>
        <p:sp>
          <p:nvSpPr>
            <p:cNvPr id="39" name="Rectangle 39"/>
            <p:cNvSpPr/>
            <p:nvPr/>
          </p:nvSpPr>
          <p:spPr>
            <a:xfrm>
              <a:off x="6229350" y="3771900"/>
              <a:ext cx="5391150" cy="1143000"/>
            </a:xfrm>
            <a:prstGeom prst="roundRect">
              <a:avLst>
                <a:gd name="adj" fmla="val 10000"/>
              </a:avLst>
            </a:prstGeom>
            <a:solidFill>
              <a:srgbClr val="FFFFFF"/>
            </a:solidFill>
            <a:ln w="9525">
              <a:solidFill>
                <a:srgbClr val="E4DFD3"/>
              </a:solidFill>
            </a:ln>
          </p:spPr>
        </p:sp>
        <p:sp>
          <p:nvSpPr>
            <p:cNvPr id="40" name="Ellipse 40"/>
            <p:cNvSpPr/>
            <p:nvPr/>
          </p:nvSpPr>
          <p:spPr>
            <a:xfrm>
              <a:off x="6400800" y="4057650"/>
              <a:ext cx="419100" cy="419100"/>
            </a:xfrm>
            <a:prstGeom prst="ellipse">
              <a:avLst/>
            </a:prstGeom>
            <a:solidFill>
              <a:srgbClr val="C41E3A"/>
            </a:solidFill>
            <a:ln>
              <a:noFill/>
            </a:ln>
          </p:spPr>
        </p:sp>
        <p:sp>
          <p:nvSpPr>
            <p:cNvPr id="41" name="TextBox 41"/>
            <p:cNvSpPr txBox="1"/>
            <p:nvPr/>
          </p:nvSpPr>
          <p:spPr>
            <a:xfrm>
              <a:off x="6479341" y="4188142"/>
              <a:ext cx="262018" cy="274320"/>
            </a:xfrm>
            <a:prstGeom prst="rect">
              <a:avLst/>
            </a:prstGeom>
            <a:noFill/>
            <a:ln>
              <a:noFill/>
            </a:ln>
          </p:spPr>
          <p:txBody>
            <a:bodyPr wrap="none" lIns="0" tIns="0" rIns="0" bIns="0" anchor="t" anchorCtr="0">
              <a:spAutoFit/>
            </a:bodyPr>
            <a:lstStyle/>
            <a:p>
              <a:pPr algn="ctr"/>
              <a:r>
                <a:rPr lang="zh-CN" sz="1350" b="1" dirty="0">
                  <a:solidFill>
                    <a:srgbClr val="FFFFFF"/>
                  </a:solidFill>
                  <a:latin typeface="Arial" panose="020B0604020202090204"/>
                  <a:ea typeface="微软雅黑"/>
                  <a:cs typeface="Arial" panose="020B0604020202090204"/>
                </a:rPr>
                <a:t>05</a:t>
              </a:r>
              <a:endParaRPr lang="zh-CN" sz="1350" b="1" dirty="0">
                <a:solidFill>
                  <a:srgbClr val="FFFFFF"/>
                </a:solidFill>
                <a:latin typeface="Arial" panose="020B0604020202090204"/>
                <a:ea typeface="微软雅黑"/>
                <a:cs typeface="Arial" panose="020B0604020202090204"/>
              </a:endParaRPr>
            </a:p>
          </p:txBody>
        </p:sp>
        <p:sp>
          <p:nvSpPr>
            <p:cNvPr id="42" name="TextBox 42"/>
            <p:cNvSpPr txBox="1"/>
            <p:nvPr/>
          </p:nvSpPr>
          <p:spPr>
            <a:xfrm>
              <a:off x="7011352" y="4056221"/>
              <a:ext cx="3397353" cy="289560"/>
            </a:xfrm>
            <a:prstGeom prst="rect">
              <a:avLst/>
            </a:prstGeom>
            <a:noFill/>
            <a:ln>
              <a:noFill/>
            </a:ln>
          </p:spPr>
          <p:txBody>
            <a:bodyPr wrap="none" lIns="0" tIns="0" rIns="0" bIns="0" anchor="t" anchorCtr="0">
              <a:spAutoFit/>
            </a:bodyPr>
            <a:lstStyle/>
            <a:p>
              <a:pPr algn="l"/>
              <a:r>
                <a:rPr lang="zh-CN" sz="1425" dirty="0">
                  <a:solidFill>
                    <a:srgbClr val="2B2B2B"/>
                  </a:solidFill>
                  <a:latin typeface="Arial" panose="020B0604020202090204"/>
                  <a:ea typeface="微软雅黑"/>
                  <a:cs typeface="Arial" panose="020B0604020202090204"/>
                </a:rPr>
                <a:t>粤港澳校园朗诵艺术节 · 普通话金奖</a:t>
              </a:r>
              <a:endParaRPr lang="zh-CN" sz="1425" dirty="0">
                <a:solidFill>
                  <a:srgbClr val="2B2B2B"/>
                </a:solidFill>
                <a:latin typeface="Arial" panose="020B0604020202090204"/>
                <a:ea typeface="微软雅黑"/>
                <a:cs typeface="Arial" panose="020B0604020202090204"/>
              </a:endParaRPr>
            </a:p>
          </p:txBody>
        </p:sp>
        <p:sp>
          <p:nvSpPr>
            <p:cNvPr id="43" name="TextBox 43"/>
            <p:cNvSpPr txBox="1"/>
            <p:nvPr/>
          </p:nvSpPr>
          <p:spPr>
            <a:xfrm>
              <a:off x="7015162" y="4374356"/>
              <a:ext cx="2016681" cy="228600"/>
            </a:xfrm>
            <a:prstGeom prst="rect">
              <a:avLst/>
            </a:prstGeom>
            <a:noFill/>
            <a:ln>
              <a:noFill/>
            </a:ln>
          </p:spPr>
          <p:txBody>
            <a:bodyPr wrap="none" lIns="0" tIns="0" rIns="0" bIns="0" anchor="t" anchorCtr="0">
              <a:spAutoFit/>
            </a:bodyPr>
            <a:lstStyle/>
            <a:p>
              <a:pPr algn="l"/>
              <a:r>
                <a:rPr lang="zh-CN" sz="1125" dirty="0">
                  <a:solidFill>
                    <a:srgbClr val="6B6B6B"/>
                  </a:solidFill>
                  <a:latin typeface="Arial" panose="020B0604020202090204"/>
                  <a:ea typeface="微软雅黑"/>
                  <a:cs typeface="Arial" panose="020B0604020202090204"/>
                </a:rPr>
                <a:t>"拥抱春天"朗诵大赛总决赛</a:t>
              </a:r>
              <a:endParaRPr lang="zh-CN" sz="1125" dirty="0">
                <a:solidFill>
                  <a:srgbClr val="6B6B6B"/>
                </a:solidFill>
                <a:latin typeface="Arial" panose="020B0604020202090204"/>
                <a:ea typeface="微软雅黑"/>
                <a:cs typeface="Arial" panose="020B0604020202090204"/>
              </a:endParaRPr>
            </a:p>
          </p:txBody>
        </p:sp>
        <p:sp>
          <p:nvSpPr>
            <p:cNvPr id="44" name="Rectangle 44"/>
            <p:cNvSpPr/>
            <p:nvPr/>
          </p:nvSpPr>
          <p:spPr>
            <a:xfrm>
              <a:off x="6229350" y="5029200"/>
              <a:ext cx="5391150" cy="1143000"/>
            </a:xfrm>
            <a:prstGeom prst="roundRect">
              <a:avLst>
                <a:gd name="adj" fmla="val 10000"/>
              </a:avLst>
            </a:prstGeom>
            <a:solidFill>
              <a:srgbClr val="FFFFFF"/>
            </a:solidFill>
            <a:ln w="9525">
              <a:solidFill>
                <a:srgbClr val="E4DFD3"/>
              </a:solidFill>
            </a:ln>
          </p:spPr>
        </p:sp>
        <p:sp>
          <p:nvSpPr>
            <p:cNvPr id="45" name="Ellipse 45"/>
            <p:cNvSpPr/>
            <p:nvPr/>
          </p:nvSpPr>
          <p:spPr>
            <a:xfrm>
              <a:off x="6400800" y="5314950"/>
              <a:ext cx="419100" cy="419100"/>
            </a:xfrm>
            <a:prstGeom prst="ellipse">
              <a:avLst/>
            </a:prstGeom>
            <a:solidFill>
              <a:srgbClr val="C41E3A"/>
            </a:solidFill>
            <a:ln>
              <a:noFill/>
            </a:ln>
          </p:spPr>
        </p:sp>
        <p:sp>
          <p:nvSpPr>
            <p:cNvPr id="46" name="TextBox 46"/>
            <p:cNvSpPr txBox="1"/>
            <p:nvPr/>
          </p:nvSpPr>
          <p:spPr>
            <a:xfrm>
              <a:off x="6479341" y="5445442"/>
              <a:ext cx="262018" cy="274320"/>
            </a:xfrm>
            <a:prstGeom prst="rect">
              <a:avLst/>
            </a:prstGeom>
            <a:noFill/>
            <a:ln>
              <a:noFill/>
            </a:ln>
          </p:spPr>
          <p:txBody>
            <a:bodyPr wrap="none" lIns="0" tIns="0" rIns="0" bIns="0" anchor="t" anchorCtr="0">
              <a:spAutoFit/>
            </a:bodyPr>
            <a:lstStyle/>
            <a:p>
              <a:pPr algn="ctr"/>
              <a:r>
                <a:rPr lang="zh-CN" sz="1350" b="1" dirty="0">
                  <a:solidFill>
                    <a:srgbClr val="FFFFFF"/>
                  </a:solidFill>
                  <a:latin typeface="Arial" panose="020B0604020202090204"/>
                  <a:ea typeface="微软雅黑"/>
                  <a:cs typeface="Arial" panose="020B0604020202090204"/>
                </a:rPr>
                <a:t>06</a:t>
              </a:r>
              <a:endParaRPr lang="zh-CN" sz="1350" b="1" dirty="0">
                <a:solidFill>
                  <a:srgbClr val="FFFFFF"/>
                </a:solidFill>
                <a:latin typeface="Arial" panose="020B0604020202090204"/>
                <a:ea typeface="微软雅黑"/>
                <a:cs typeface="Arial" panose="020B0604020202090204"/>
              </a:endParaRPr>
            </a:p>
          </p:txBody>
        </p:sp>
        <p:sp>
          <p:nvSpPr>
            <p:cNvPr id="47" name="TextBox 47"/>
            <p:cNvSpPr txBox="1"/>
            <p:nvPr/>
          </p:nvSpPr>
          <p:spPr>
            <a:xfrm>
              <a:off x="7011352" y="5313521"/>
              <a:ext cx="3189232" cy="289560"/>
            </a:xfrm>
            <a:prstGeom prst="rect">
              <a:avLst/>
            </a:prstGeom>
            <a:noFill/>
            <a:ln>
              <a:noFill/>
            </a:ln>
          </p:spPr>
          <p:txBody>
            <a:bodyPr wrap="none" lIns="0" tIns="0" rIns="0" bIns="0" anchor="t" anchorCtr="0">
              <a:spAutoFit/>
            </a:bodyPr>
            <a:lstStyle/>
            <a:p>
              <a:pPr algn="l"/>
              <a:r>
                <a:rPr lang="zh-CN" sz="1425" dirty="0">
                  <a:solidFill>
                    <a:srgbClr val="2B2B2B"/>
                  </a:solidFill>
                  <a:latin typeface="Arial" panose="020B0604020202090204"/>
                  <a:ea typeface="微软雅黑"/>
                  <a:cs typeface="Arial" panose="020B0604020202090204"/>
                </a:rPr>
                <a:t>粤港澳校园朗诵艺术节 · 英文金奖</a:t>
              </a:r>
              <a:endParaRPr lang="zh-CN" sz="1425" dirty="0">
                <a:solidFill>
                  <a:srgbClr val="2B2B2B"/>
                </a:solidFill>
                <a:latin typeface="Arial" panose="020B0604020202090204"/>
                <a:ea typeface="微软雅黑"/>
                <a:cs typeface="Arial" panose="020B0604020202090204"/>
              </a:endParaRPr>
            </a:p>
          </p:txBody>
        </p:sp>
        <p:sp>
          <p:nvSpPr>
            <p:cNvPr id="48" name="TextBox 48"/>
            <p:cNvSpPr txBox="1"/>
            <p:nvPr/>
          </p:nvSpPr>
          <p:spPr>
            <a:xfrm>
              <a:off x="7015162" y="5631656"/>
              <a:ext cx="2016681" cy="228600"/>
            </a:xfrm>
            <a:prstGeom prst="rect">
              <a:avLst/>
            </a:prstGeom>
            <a:noFill/>
            <a:ln>
              <a:noFill/>
            </a:ln>
          </p:spPr>
          <p:txBody>
            <a:bodyPr wrap="none" lIns="0" tIns="0" rIns="0" bIns="0" anchor="t" anchorCtr="0">
              <a:spAutoFit/>
            </a:bodyPr>
            <a:lstStyle/>
            <a:p>
              <a:pPr algn="l"/>
              <a:r>
                <a:rPr lang="zh-CN" sz="1125" dirty="0">
                  <a:solidFill>
                    <a:srgbClr val="6B6B6B"/>
                  </a:solidFill>
                  <a:latin typeface="Arial" panose="020B0604020202090204"/>
                  <a:ea typeface="微软雅黑"/>
                  <a:cs typeface="Arial" panose="020B0604020202090204"/>
                </a:rPr>
                <a:t>"拥抱春天"朗诵大赛总决赛</a:t>
              </a:r>
              <a:endParaRPr lang="zh-CN" sz="1125" dirty="0">
                <a:solidFill>
                  <a:srgbClr val="6B6B6B"/>
                </a:solidFill>
                <a:latin typeface="Arial" panose="020B0604020202090204"/>
                <a:ea typeface="微软雅黑"/>
                <a:cs typeface="Arial" panose="020B0604020202090204"/>
              </a:endParaRPr>
            </a:p>
          </p:txBody>
        </p:sp>
      </p:grpSp>
      <p:grpSp>
        <p:nvGrpSpPr>
          <p:cNvPr id="52" name="Group 52"/>
          <p:cNvGrpSpPr/>
          <p:nvPr/>
        </p:nvGrpSpPr>
        <p:grpSpPr>
          <a:xfrm>
            <a:off x="596265" y="6439852"/>
            <a:ext cx="10999470" cy="213360"/>
            <a:chOff x="596265" y="6439852"/>
            <a:chExt cx="10999470" cy="213360"/>
          </a:xfrm>
        </p:grpSpPr>
        <p:sp>
          <p:nvSpPr>
            <p:cNvPr id="50" name="TextBox 50"/>
            <p:cNvSpPr txBox="1"/>
            <p:nvPr/>
          </p:nvSpPr>
          <p:spPr>
            <a:xfrm>
              <a:off x="596265" y="6439852"/>
              <a:ext cx="1736550" cy="213360"/>
            </a:xfrm>
            <a:prstGeom prst="rect">
              <a:avLst/>
            </a:prstGeom>
            <a:noFill/>
            <a:ln>
              <a:noFill/>
            </a:ln>
          </p:spPr>
          <p:txBody>
            <a:bodyPr wrap="none" lIns="0" tIns="0" rIns="0" bIns="0" anchor="t" anchorCtr="0">
              <a:spAutoFit/>
            </a:bodyPr>
            <a:lstStyle/>
            <a:p>
              <a:pPr algn="l"/>
              <a:r>
                <a:rPr lang="zh-CN" sz="1050" dirty="0">
                  <a:solidFill>
                    <a:srgbClr val="9A9A9A"/>
                  </a:solidFill>
                  <a:latin typeface="Arial" panose="020B0604020202090204"/>
                  <a:ea typeface="微软雅黑"/>
                  <a:cs typeface="Arial" panose="020B0604020202090204"/>
                </a:rPr>
                <a:t>红领巾讲解员 · 报名申请</a:t>
              </a:r>
              <a:endParaRPr lang="zh-CN" sz="1050" dirty="0">
                <a:solidFill>
                  <a:srgbClr val="9A9A9A"/>
                </a:solidFill>
                <a:latin typeface="Arial" panose="020B0604020202090204"/>
                <a:ea typeface="微软雅黑"/>
                <a:cs typeface="Arial" panose="020B0604020202090204"/>
              </a:endParaRPr>
            </a:p>
          </p:txBody>
        </p:sp>
        <p:sp>
          <p:nvSpPr>
            <p:cNvPr id="51" name="TextBox 51"/>
            <p:cNvSpPr txBox="1"/>
            <p:nvPr/>
          </p:nvSpPr>
          <p:spPr>
            <a:xfrm>
              <a:off x="11055334" y="6439852"/>
              <a:ext cx="540401" cy="213360"/>
            </a:xfrm>
            <a:prstGeom prst="rect">
              <a:avLst/>
            </a:prstGeom>
            <a:noFill/>
            <a:ln>
              <a:noFill/>
            </a:ln>
          </p:spPr>
          <p:txBody>
            <a:bodyPr wrap="none" lIns="0" tIns="0" rIns="0" bIns="0" anchor="t" anchorCtr="0">
              <a:spAutoFit/>
            </a:bodyPr>
            <a:lstStyle/>
            <a:p>
              <a:pPr algn="r"/>
              <a:r>
                <a:rPr lang="zh-CN" sz="1050" dirty="0">
                  <a:solidFill>
                    <a:srgbClr val="9A9A9A"/>
                  </a:solidFill>
                  <a:latin typeface="Arial" panose="020B0604020202090204"/>
                  <a:ea typeface="微软雅黑"/>
                  <a:cs typeface="Arial" panose="020B0604020202090204"/>
                </a:rPr>
                <a:t>04 / 05</a:t>
              </a:r>
              <a:endParaRPr lang="zh-CN" sz="1050" dirty="0">
                <a:solidFill>
                  <a:srgbClr val="9A9A9A"/>
                </a:solidFill>
                <a:latin typeface="Arial" panose="020B0604020202090204"/>
                <a:ea typeface="微软雅黑"/>
                <a:cs typeface="Arial" panose="020B0604020202090204"/>
              </a:endParaRP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400"/>
                                        <p:tgtEl>
                                          <p:spTgt spid="17"/>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heel(4)">
                                      <p:cBhvr>
                                        <p:cTn id="11" dur="400"/>
                                        <p:tgtEl>
                                          <p:spTgt spid="3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wipe(left)">
                                      <p:cBhvr>
                                        <p:cTn id="15" dur="4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3" grpId="0"/>
      <p:bldP spid="4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7F4ED"/>
            </a:solidFill>
            <a:ln>
              <a:noFill/>
            </a:ln>
          </p:spPr>
        </p:sp>
        <p:sp>
          <p:nvSpPr>
            <p:cNvPr id="3" name="Rectangle 3"/>
            <p:cNvSpPr/>
            <p:nvPr/>
          </p:nvSpPr>
          <p:spPr>
            <a:xfrm>
              <a:off x="0" y="0"/>
              <a:ext cx="12192000" cy="6858000"/>
            </a:xfrm>
            <a:prstGeom prst="rect">
              <a:avLst/>
            </a:prstGeom>
            <a:gradFill>
              <a:gsLst>
                <a:gs pos="0">
                  <a:srgbClr val="C41E3A">
                    <a:alpha val="8000"/>
                  </a:srgbClr>
                </a:gs>
                <a:gs pos="100000">
                  <a:srgbClr val="C41E3A">
                    <a:alpha val="0"/>
                  </a:srgbClr>
                </a:gs>
              </a:gsLst>
              <a:path path="circle">
                <a:fillToRect l="50000" t="50000" r="50000" b="50000"/>
              </a:path>
            </a:gradFill>
            <a:ln>
              <a:noFill/>
            </a:ln>
          </p:spPr>
        </p:sp>
        <p:sp>
          <p:nvSpPr>
            <p:cNvPr id="4" name="Rectangle 4"/>
            <p:cNvSpPr/>
            <p:nvPr/>
          </p:nvSpPr>
          <p:spPr>
            <a:xfrm>
              <a:off x="0" y="0"/>
              <a:ext cx="12192000" cy="57150"/>
            </a:xfrm>
            <a:prstGeom prst="rect">
              <a:avLst/>
            </a:prstGeom>
            <a:solidFill>
              <a:srgbClr val="C41E3A"/>
            </a:solidFill>
            <a:ln>
              <a:noFill/>
            </a:ln>
          </p:spPr>
        </p:sp>
      </p:grpSp>
      <p:grpSp>
        <p:nvGrpSpPr>
          <p:cNvPr id="9" name="Group 9"/>
          <p:cNvGrpSpPr/>
          <p:nvPr/>
        </p:nvGrpSpPr>
        <p:grpSpPr>
          <a:xfrm>
            <a:off x="575310" y="527685"/>
            <a:ext cx="11022330" cy="548640"/>
            <a:chOff x="575310" y="527685"/>
            <a:chExt cx="11022330" cy="548640"/>
          </a:xfrm>
        </p:grpSpPr>
        <p:sp>
          <p:nvSpPr>
            <p:cNvPr id="6" name="TextBox 6"/>
            <p:cNvSpPr txBox="1"/>
            <p:nvPr/>
          </p:nvSpPr>
          <p:spPr>
            <a:xfrm>
              <a:off x="575310" y="527685"/>
              <a:ext cx="3795046" cy="548640"/>
            </a:xfrm>
            <a:prstGeom prst="rect">
              <a:avLst/>
            </a:prstGeom>
            <a:noFill/>
            <a:ln>
              <a:noFill/>
            </a:ln>
          </p:spPr>
          <p:txBody>
            <a:bodyPr wrap="none" lIns="0" tIns="0" rIns="0" bIns="0" anchor="t" anchorCtr="0">
              <a:spAutoFit/>
            </a:bodyPr>
            <a:lstStyle/>
            <a:p>
              <a:pPr algn="l"/>
              <a:r>
                <a:rPr lang="zh-CN" sz="2700" b="1" dirty="0">
                  <a:solidFill>
                    <a:srgbClr val="2B2B2B"/>
                  </a:solidFill>
                  <a:latin typeface="Arial" panose="020B0604020202090204"/>
                  <a:ea typeface="SimHei"/>
                  <a:cs typeface="Arial" panose="020B0604020202090204"/>
                </a:rPr>
                <a:t>申报承诺与联系信息</a:t>
              </a:r>
              <a:endParaRPr lang="zh-CN" sz="2700" b="1" dirty="0">
                <a:solidFill>
                  <a:srgbClr val="2B2B2B"/>
                </a:solidFill>
                <a:latin typeface="Arial" panose="020B0604020202090204"/>
                <a:ea typeface="SimHei"/>
                <a:cs typeface="Arial" panose="020B0604020202090204"/>
              </a:endParaRPr>
            </a:p>
          </p:txBody>
        </p:sp>
        <p:sp>
          <p:nvSpPr>
            <p:cNvPr id="7" name="Rectangle 7"/>
            <p:cNvSpPr/>
            <p:nvPr/>
          </p:nvSpPr>
          <p:spPr>
            <a:xfrm>
              <a:off x="609600" y="971550"/>
              <a:ext cx="609600" cy="57150"/>
            </a:xfrm>
            <a:prstGeom prst="roundRect">
              <a:avLst>
                <a:gd name="adj" fmla="val 50000"/>
              </a:avLst>
            </a:prstGeom>
            <a:solidFill>
              <a:srgbClr val="D4AF37"/>
            </a:solidFill>
            <a:ln>
              <a:noFill/>
            </a:ln>
          </p:spPr>
        </p:sp>
        <p:sp>
          <p:nvSpPr>
            <p:cNvPr id="8" name="TextBox 8"/>
            <p:cNvSpPr txBox="1"/>
            <p:nvPr/>
          </p:nvSpPr>
          <p:spPr>
            <a:xfrm>
              <a:off x="10419207" y="689610"/>
              <a:ext cx="1178433" cy="243840"/>
            </a:xfrm>
            <a:prstGeom prst="rect">
              <a:avLst/>
            </a:prstGeom>
            <a:noFill/>
            <a:ln>
              <a:noFill/>
            </a:ln>
          </p:spPr>
          <p:txBody>
            <a:bodyPr wrap="none" lIns="0" tIns="0" rIns="0" bIns="0" anchor="t" anchorCtr="0">
              <a:spAutoFit/>
            </a:bodyPr>
            <a:lstStyle/>
            <a:p>
              <a:pPr algn="r"/>
              <a:r>
                <a:rPr lang="zh-CN" sz="1200" dirty="0">
                  <a:solidFill>
                    <a:srgbClr val="9A9A9A"/>
                  </a:solidFill>
                  <a:latin typeface="Arial" panose="020B0604020202090204"/>
                  <a:ea typeface="微软雅黑"/>
                  <a:cs typeface="Arial" panose="020B0604020202090204"/>
                </a:rPr>
                <a:t>申报 · 承诺 05</a:t>
              </a:r>
              <a:endParaRPr lang="zh-CN" sz="1200" dirty="0">
                <a:solidFill>
                  <a:srgbClr val="9A9A9A"/>
                </a:solidFill>
                <a:latin typeface="Arial" panose="020B0604020202090204"/>
                <a:ea typeface="微软雅黑"/>
                <a:cs typeface="Arial" panose="020B0604020202090204"/>
              </a:endParaRPr>
            </a:p>
          </p:txBody>
        </p:sp>
      </p:grpSp>
      <p:grpSp>
        <p:nvGrpSpPr>
          <p:cNvPr id="18" name="Group 18"/>
          <p:cNvGrpSpPr/>
          <p:nvPr/>
        </p:nvGrpSpPr>
        <p:grpSpPr>
          <a:xfrm>
            <a:off x="609600" y="1524000"/>
            <a:ext cx="5467350" cy="4191000"/>
            <a:chOff x="609600" y="1524000"/>
            <a:chExt cx="5467350" cy="4191000"/>
          </a:xfrm>
        </p:grpSpPr>
        <p:sp>
          <p:nvSpPr>
            <p:cNvPr id="10" name="Rectangle 10"/>
            <p:cNvSpPr/>
            <p:nvPr/>
          </p:nvSpPr>
          <p:spPr>
            <a:xfrm>
              <a:off x="609600" y="1524000"/>
              <a:ext cx="5467350" cy="4191000"/>
            </a:xfrm>
            <a:prstGeom prst="roundRect">
              <a:avLst>
                <a:gd name="adj" fmla="val 4545"/>
              </a:avLst>
            </a:prstGeom>
            <a:gradFill>
              <a:gsLst>
                <a:gs pos="0">
                  <a:srgbClr val="C41E3A"/>
                </a:gs>
                <a:gs pos="100000">
                  <a:srgbClr val="8E1E32"/>
                </a:gs>
              </a:gsLst>
              <a:lin ang="2700000" scaled="1"/>
            </a:gradFill>
            <a:ln>
              <a:noFill/>
            </a:ln>
          </p:spPr>
        </p:sp>
        <p:sp>
          <p:nvSpPr>
            <p:cNvPr id="11" name="Freeform 11"/>
            <p:cNvSpPr/>
            <p:nvPr/>
          </p:nvSpPr>
          <p:spPr>
            <a:xfrm>
              <a:off x="2949336" y="2057400"/>
              <a:ext cx="597350" cy="571805"/>
            </a:xfrm>
            <a:custGeom>
              <a:avLst/>
              <a:gdLst/>
              <a:ahLst/>
              <a:cxnLst/>
              <a:rect l="l" t="t" r="r" b="b"/>
              <a:pathLst>
                <a:path w="597350" h="571805">
                  <a:moveTo>
                    <a:pt x="298631" y="0"/>
                  </a:moveTo>
                  <a:lnTo>
                    <a:pt x="302003" y="200"/>
                  </a:lnTo>
                  <a:lnTo>
                    <a:pt x="303689" y="429"/>
                  </a:lnTo>
                  <a:lnTo>
                    <a:pt x="305432" y="800"/>
                  </a:lnTo>
                  <a:lnTo>
                    <a:pt x="308604" y="1772"/>
                  </a:lnTo>
                  <a:cubicBezTo>
                    <a:pt x="310795" y="2579"/>
                    <a:pt x="312878" y="3654"/>
                    <a:pt x="314805" y="4972"/>
                  </a:cubicBezTo>
                  <a:lnTo>
                    <a:pt x="317777" y="7315"/>
                  </a:lnTo>
                  <a:lnTo>
                    <a:pt x="325063" y="13545"/>
                  </a:lnTo>
                  <a:cubicBezTo>
                    <a:pt x="382708" y="61424"/>
                    <a:pt x="455561" y="87134"/>
                    <a:pt x="530489" y="86039"/>
                  </a:cubicBezTo>
                  <a:lnTo>
                    <a:pt x="540262" y="85754"/>
                  </a:lnTo>
                  <a:cubicBezTo>
                    <a:pt x="553411" y="85154"/>
                    <a:pt x="565268" y="93613"/>
                    <a:pt x="568980" y="106242"/>
                  </a:cubicBezTo>
                  <a:cubicBezTo>
                    <a:pt x="597350" y="202748"/>
                    <a:pt x="585370" y="306633"/>
                    <a:pt x="535780" y="394149"/>
                  </a:cubicBezTo>
                  <a:cubicBezTo>
                    <a:pt x="486189" y="481664"/>
                    <a:pt x="403228" y="545328"/>
                    <a:pt x="305861" y="570586"/>
                  </a:cubicBezTo>
                  <a:cubicBezTo>
                    <a:pt x="301157" y="571805"/>
                    <a:pt x="296220" y="571805"/>
                    <a:pt x="291516" y="570586"/>
                  </a:cubicBezTo>
                  <a:cubicBezTo>
                    <a:pt x="194144" y="545334"/>
                    <a:pt x="111176" y="481673"/>
                    <a:pt x="61580" y="394157"/>
                  </a:cubicBezTo>
                  <a:cubicBezTo>
                    <a:pt x="11983" y="306640"/>
                    <a:pt x="0" y="202752"/>
                    <a:pt x="28369" y="106242"/>
                  </a:cubicBezTo>
                  <a:cubicBezTo>
                    <a:pt x="32080" y="93613"/>
                    <a:pt x="43938" y="85154"/>
                    <a:pt x="57087" y="85754"/>
                  </a:cubicBezTo>
                  <a:cubicBezTo>
                    <a:pt x="135310" y="89329"/>
                    <a:pt x="212051" y="63579"/>
                    <a:pt x="272285" y="13545"/>
                  </a:cubicBezTo>
                  <a:lnTo>
                    <a:pt x="279801" y="7115"/>
                  </a:lnTo>
                  <a:lnTo>
                    <a:pt x="282544" y="4972"/>
                  </a:lnTo>
                  <a:cubicBezTo>
                    <a:pt x="284471" y="3654"/>
                    <a:pt x="286554" y="2579"/>
                    <a:pt x="288745" y="1772"/>
                  </a:cubicBezTo>
                  <a:lnTo>
                    <a:pt x="291945" y="800"/>
                  </a:lnTo>
                  <a:cubicBezTo>
                    <a:pt x="293065" y="530"/>
                    <a:pt x="294200" y="329"/>
                    <a:pt x="295345" y="200"/>
                  </a:cubicBezTo>
                  <a:lnTo>
                    <a:pt x="298631" y="0"/>
                  </a:lnTo>
                  <a:close/>
                  <a:moveTo>
                    <a:pt x="404645" y="208397"/>
                  </a:moveTo>
                  <a:cubicBezTo>
                    <a:pt x="399285" y="203032"/>
                    <a:pt x="392012" y="200017"/>
                    <a:pt x="384428" y="200017"/>
                  </a:cubicBezTo>
                  <a:cubicBezTo>
                    <a:pt x="376844" y="200017"/>
                    <a:pt x="369571" y="203032"/>
                    <a:pt x="364211" y="208397"/>
                  </a:cubicBezTo>
                  <a:lnTo>
                    <a:pt x="270114" y="302466"/>
                  </a:lnTo>
                  <a:lnTo>
                    <a:pt x="233166" y="265547"/>
                  </a:lnTo>
                  <a:lnTo>
                    <a:pt x="230480" y="263176"/>
                  </a:lnTo>
                  <a:cubicBezTo>
                    <a:pt x="218561" y="253959"/>
                    <a:pt x="201533" y="255581"/>
                    <a:pt x="191568" y="266883"/>
                  </a:cubicBezTo>
                  <a:cubicBezTo>
                    <a:pt x="181603" y="278184"/>
                    <a:pt x="182125" y="295280"/>
                    <a:pt x="192761" y="305953"/>
                  </a:cubicBezTo>
                  <a:lnTo>
                    <a:pt x="249911" y="363103"/>
                  </a:lnTo>
                  <a:lnTo>
                    <a:pt x="252597" y="365474"/>
                  </a:lnTo>
                  <a:cubicBezTo>
                    <a:pt x="263972" y="374298"/>
                    <a:pt x="280136" y="373282"/>
                    <a:pt x="290316" y="363103"/>
                  </a:cubicBezTo>
                  <a:lnTo>
                    <a:pt x="404616" y="248803"/>
                  </a:lnTo>
                  <a:lnTo>
                    <a:pt x="406988" y="246116"/>
                  </a:lnTo>
                  <a:cubicBezTo>
                    <a:pt x="415812" y="234741"/>
                    <a:pt x="414796" y="218578"/>
                    <a:pt x="404616" y="208397"/>
                  </a:cubicBezTo>
                  <a:close/>
                </a:path>
              </a:pathLst>
            </a:custGeom>
            <a:solidFill>
              <a:srgbClr val="F5E3B0"/>
            </a:solidFill>
            <a:ln>
              <a:noFill/>
            </a:ln>
          </p:spPr>
        </p:sp>
        <p:sp>
          <p:nvSpPr>
            <p:cNvPr id="12" name="TextBox 12"/>
            <p:cNvSpPr txBox="1"/>
            <p:nvPr/>
          </p:nvSpPr>
          <p:spPr>
            <a:xfrm>
              <a:off x="2576703" y="3169920"/>
              <a:ext cx="1533144" cy="487680"/>
            </a:xfrm>
            <a:prstGeom prst="rect">
              <a:avLst/>
            </a:prstGeom>
            <a:noFill/>
            <a:ln>
              <a:noFill/>
            </a:ln>
          </p:spPr>
          <p:txBody>
            <a:bodyPr wrap="none" lIns="0" tIns="0" rIns="0" bIns="0" anchor="t" anchorCtr="0">
              <a:spAutoFit/>
            </a:bodyPr>
            <a:lstStyle/>
            <a:p>
              <a:pPr algn="ctr"/>
              <a:r>
                <a:rPr lang="zh-CN" sz="2400" b="1" dirty="0">
                  <a:solidFill>
                    <a:srgbClr val="FFFFFF"/>
                  </a:solidFill>
                  <a:latin typeface="Arial" panose="020B0604020202090204"/>
                  <a:ea typeface="SimHei"/>
                  <a:cs typeface="Arial" panose="020B0604020202090204"/>
                </a:rPr>
                <a:t>家长承诺</a:t>
              </a:r>
              <a:endParaRPr lang="zh-CN" sz="2400" b="1" dirty="0">
                <a:solidFill>
                  <a:srgbClr val="FFFFFF"/>
                </a:solidFill>
                <a:latin typeface="Arial" panose="020B0604020202090204"/>
                <a:ea typeface="SimHei"/>
                <a:cs typeface="Arial" panose="020B0604020202090204"/>
              </a:endParaRPr>
            </a:p>
          </p:txBody>
        </p:sp>
        <p:sp>
          <p:nvSpPr>
            <p:cNvPr id="13" name="Rectangle 13"/>
            <p:cNvSpPr/>
            <p:nvPr/>
          </p:nvSpPr>
          <p:spPr>
            <a:xfrm>
              <a:off x="2762250" y="3695700"/>
              <a:ext cx="1162050" cy="38100"/>
            </a:xfrm>
            <a:prstGeom prst="roundRect">
              <a:avLst>
                <a:gd name="adj" fmla="val 50000"/>
              </a:avLst>
            </a:prstGeom>
            <a:solidFill>
              <a:srgbClr val="D4AF37"/>
            </a:solidFill>
            <a:ln>
              <a:noFill/>
            </a:ln>
          </p:spPr>
        </p:sp>
        <p:sp>
          <p:nvSpPr>
            <p:cNvPr id="14" name="TextBox 14"/>
            <p:cNvSpPr txBox="1"/>
            <p:nvPr/>
          </p:nvSpPr>
          <p:spPr>
            <a:xfrm>
              <a:off x="1133475" y="4105275"/>
              <a:ext cx="4419600" cy="304800"/>
            </a:xfrm>
            <a:prstGeom prst="rect">
              <a:avLst/>
            </a:prstGeom>
            <a:noFill/>
            <a:ln>
              <a:noFill/>
            </a:ln>
          </p:spPr>
          <p:txBody>
            <a:bodyPr wrap="none" lIns="0" tIns="0" rIns="0" bIns="0" anchor="t" anchorCtr="0">
              <a:spAutoFit/>
            </a:bodyPr>
            <a:lstStyle/>
            <a:p>
              <a:pPr algn="ctr"/>
              <a:r>
                <a:rPr lang="zh-CN" sz="1500" dirty="0">
                  <a:solidFill>
                    <a:srgbClr val="FFFFFF">
                      <a:alpha val="95000"/>
                    </a:srgbClr>
                  </a:solidFill>
                  <a:latin typeface="Arial" panose="020B0604020202090204"/>
                  <a:ea typeface="微软雅黑"/>
                  <a:cs typeface="Arial" panose="020B0604020202090204"/>
                </a:rPr>
                <a:t>本人已阅读活动方案，确认孩子符合报名条件</a:t>
              </a:r>
              <a:endParaRPr lang="zh-CN" sz="1500" dirty="0">
                <a:solidFill>
                  <a:srgbClr val="FFFFFF">
                    <a:alpha val="95000"/>
                  </a:srgbClr>
                </a:solidFill>
                <a:latin typeface="Arial" panose="020B0604020202090204"/>
                <a:ea typeface="微软雅黑"/>
                <a:cs typeface="Arial" panose="020B0604020202090204"/>
              </a:endParaRPr>
            </a:p>
          </p:txBody>
        </p:sp>
        <p:sp>
          <p:nvSpPr>
            <p:cNvPr id="15" name="TextBox 15"/>
            <p:cNvSpPr txBox="1"/>
            <p:nvPr/>
          </p:nvSpPr>
          <p:spPr>
            <a:xfrm>
              <a:off x="1462088" y="4467225"/>
              <a:ext cx="3762375" cy="304800"/>
            </a:xfrm>
            <a:prstGeom prst="rect">
              <a:avLst/>
            </a:prstGeom>
            <a:noFill/>
            <a:ln>
              <a:noFill/>
            </a:ln>
          </p:spPr>
          <p:txBody>
            <a:bodyPr wrap="none" lIns="0" tIns="0" rIns="0" bIns="0" anchor="t" anchorCtr="0">
              <a:spAutoFit/>
            </a:bodyPr>
            <a:lstStyle/>
            <a:p>
              <a:pPr algn="ctr"/>
              <a:r>
                <a:rPr lang="zh-CN" sz="1500" dirty="0">
                  <a:solidFill>
                    <a:srgbClr val="FFFFFF">
                      <a:alpha val="95000"/>
                    </a:srgbClr>
                  </a:solidFill>
                  <a:latin typeface="Arial" panose="020B0604020202090204"/>
                  <a:ea typeface="微软雅黑"/>
                  <a:cs typeface="Arial" panose="020B0604020202090204"/>
                </a:rPr>
                <a:t>并承诺确保孩子按时参加全部培训课程</a:t>
              </a:r>
              <a:endParaRPr lang="zh-CN" sz="1500" dirty="0">
                <a:solidFill>
                  <a:srgbClr val="FFFFFF">
                    <a:alpha val="95000"/>
                  </a:srgbClr>
                </a:solidFill>
                <a:latin typeface="Arial" panose="020B0604020202090204"/>
                <a:ea typeface="微软雅黑"/>
                <a:cs typeface="Arial" panose="020B0604020202090204"/>
              </a:endParaRPr>
            </a:p>
          </p:txBody>
        </p:sp>
        <p:sp>
          <p:nvSpPr>
            <p:cNvPr id="16" name="TextBox 16"/>
            <p:cNvSpPr txBox="1"/>
            <p:nvPr/>
          </p:nvSpPr>
          <p:spPr>
            <a:xfrm>
              <a:off x="2557462" y="4829175"/>
              <a:ext cx="1571625" cy="304800"/>
            </a:xfrm>
            <a:prstGeom prst="rect">
              <a:avLst/>
            </a:prstGeom>
            <a:noFill/>
            <a:ln>
              <a:noFill/>
            </a:ln>
          </p:spPr>
          <p:txBody>
            <a:bodyPr wrap="none" lIns="0" tIns="0" rIns="0" bIns="0" anchor="t" anchorCtr="0">
              <a:spAutoFit/>
            </a:bodyPr>
            <a:lstStyle/>
            <a:p>
              <a:pPr algn="ctr"/>
              <a:r>
                <a:rPr lang="zh-CN" sz="1500" dirty="0">
                  <a:solidFill>
                    <a:srgbClr val="FFFFFF">
                      <a:alpha val="95000"/>
                    </a:srgbClr>
                  </a:solidFill>
                  <a:latin typeface="Arial" panose="020B0604020202090204"/>
                  <a:ea typeface="微软雅黑"/>
                  <a:cs typeface="Arial" panose="020B0604020202090204"/>
                </a:rPr>
                <a:t>及寒假志愿服务</a:t>
              </a:r>
              <a:endParaRPr lang="zh-CN" sz="1500" dirty="0">
                <a:solidFill>
                  <a:srgbClr val="FFFFFF">
                    <a:alpha val="95000"/>
                  </a:srgbClr>
                </a:solidFill>
                <a:latin typeface="Arial" panose="020B0604020202090204"/>
                <a:ea typeface="微软雅黑"/>
                <a:cs typeface="Arial" panose="020B0604020202090204"/>
              </a:endParaRPr>
            </a:p>
          </p:txBody>
        </p:sp>
        <p:sp>
          <p:nvSpPr>
            <p:cNvPr id="17" name="TextBox 17"/>
            <p:cNvSpPr txBox="1"/>
            <p:nvPr/>
          </p:nvSpPr>
          <p:spPr>
            <a:xfrm>
              <a:off x="2656205" y="5349240"/>
              <a:ext cx="1374140" cy="276860"/>
            </a:xfrm>
            <a:prstGeom prst="rect">
              <a:avLst/>
            </a:prstGeom>
            <a:noFill/>
            <a:ln>
              <a:noFill/>
            </a:ln>
          </p:spPr>
          <p:txBody>
            <a:bodyPr wrap="none" lIns="0" tIns="0" rIns="0" bIns="0" anchor="t" anchorCtr="0">
              <a:spAutoFit/>
            </a:bodyPr>
            <a:lstStyle/>
            <a:p>
              <a:pPr algn="ctr"/>
              <a:r>
                <a:rPr lang="zh-CN" sz="1800" dirty="0">
                  <a:solidFill>
                    <a:srgbClr val="F5E3B0"/>
                  </a:solidFill>
                  <a:latin typeface="Georgia" panose="02040502050405090303"/>
                  <a:ea typeface="KaiTi"/>
                  <a:cs typeface="Georgia" panose="02040502050405090303"/>
                </a:rPr>
                <a:t>家长签名：</a:t>
              </a:r>
              <a:r>
                <a:rPr lang="en-US" altLang="zh-CN" sz="1800" dirty="0">
                  <a:solidFill>
                    <a:srgbClr val="F5E3B0"/>
                  </a:solidFill>
                  <a:latin typeface="Georgia" panose="02040502050405090303"/>
                  <a:ea typeface="KaiTi"/>
                  <a:cs typeface="Georgia" panose="02040502050405090303"/>
                </a:rPr>
                <a:t>xx</a:t>
              </a:r>
              <a:endParaRPr lang="en-US" altLang="zh-CN" sz="1800" dirty="0">
                <a:solidFill>
                  <a:srgbClr val="F5E3B0"/>
                </a:solidFill>
                <a:latin typeface="Georgia" panose="02040502050405090303"/>
                <a:ea typeface="KaiTi"/>
                <a:cs typeface="Georgia" panose="02040502050405090303"/>
              </a:endParaRPr>
            </a:p>
          </p:txBody>
        </p:sp>
      </p:grpSp>
      <p:grpSp>
        <p:nvGrpSpPr>
          <p:cNvPr id="36" name="Group 36"/>
          <p:cNvGrpSpPr/>
          <p:nvPr/>
        </p:nvGrpSpPr>
        <p:grpSpPr>
          <a:xfrm>
            <a:off x="6288405" y="1524000"/>
            <a:ext cx="5293995" cy="4338638"/>
            <a:chOff x="6288405" y="1524000"/>
            <a:chExt cx="5293995" cy="4338638"/>
          </a:xfrm>
        </p:grpSpPr>
        <p:sp>
          <p:nvSpPr>
            <p:cNvPr id="19" name="Rectangle 19"/>
            <p:cNvSpPr/>
            <p:nvPr/>
          </p:nvSpPr>
          <p:spPr>
            <a:xfrm>
              <a:off x="6305550" y="1524000"/>
              <a:ext cx="5276850" cy="19050"/>
            </a:xfrm>
            <a:prstGeom prst="rect">
              <a:avLst/>
            </a:prstGeom>
            <a:solidFill>
              <a:srgbClr val="E4DFD3"/>
            </a:solidFill>
            <a:ln>
              <a:noFill/>
            </a:ln>
          </p:spPr>
        </p:sp>
        <p:sp>
          <p:nvSpPr>
            <p:cNvPr id="20" name="Freeform 20"/>
            <p:cNvSpPr/>
            <p:nvPr/>
          </p:nvSpPr>
          <p:spPr>
            <a:xfrm>
              <a:off x="6332536" y="1907380"/>
              <a:ext cx="256382" cy="256383"/>
            </a:xfrm>
            <a:custGeom>
              <a:avLst/>
              <a:gdLst/>
              <a:ahLst/>
              <a:cxnLst/>
              <a:rect l="l" t="t" r="r" b="b"/>
              <a:pathLst>
                <a:path w="256382" h="256383">
                  <a:moveTo>
                    <a:pt x="94457" y="1"/>
                  </a:moveTo>
                  <a:cubicBezTo>
                    <a:pt x="99385" y="0"/>
                    <a:pt x="103921" y="2685"/>
                    <a:pt x="106291" y="7005"/>
                  </a:cubicBezTo>
                  <a:lnTo>
                    <a:pt x="106980" y="8489"/>
                  </a:lnTo>
                  <a:lnTo>
                    <a:pt x="133967" y="75958"/>
                  </a:lnTo>
                  <a:cubicBezTo>
                    <a:pt x="136200" y="81534"/>
                    <a:pt x="134478" y="87914"/>
                    <a:pt x="129744" y="91610"/>
                  </a:cubicBezTo>
                  <a:lnTo>
                    <a:pt x="128394" y="92528"/>
                  </a:lnTo>
                  <a:lnTo>
                    <a:pt x="105806" y="106076"/>
                  </a:lnTo>
                  <a:lnTo>
                    <a:pt x="106656" y="107466"/>
                  </a:lnTo>
                  <a:cubicBezTo>
                    <a:pt x="117407" y="124535"/>
                    <a:pt x="131849" y="138977"/>
                    <a:pt x="148918" y="149728"/>
                  </a:cubicBezTo>
                  <a:lnTo>
                    <a:pt x="150295" y="150565"/>
                  </a:lnTo>
                  <a:lnTo>
                    <a:pt x="163856" y="128003"/>
                  </a:lnTo>
                  <a:cubicBezTo>
                    <a:pt x="166943" y="122849"/>
                    <a:pt x="173066" y="120358"/>
                    <a:pt x="178874" y="121890"/>
                  </a:cubicBezTo>
                  <a:lnTo>
                    <a:pt x="180426" y="122417"/>
                  </a:lnTo>
                  <a:lnTo>
                    <a:pt x="247895" y="149404"/>
                  </a:lnTo>
                  <a:cubicBezTo>
                    <a:pt x="252471" y="151230"/>
                    <a:pt x="255688" y="155404"/>
                    <a:pt x="256288" y="160294"/>
                  </a:cubicBezTo>
                  <a:lnTo>
                    <a:pt x="256382" y="161926"/>
                  </a:lnTo>
                  <a:lnTo>
                    <a:pt x="256382" y="215901"/>
                  </a:lnTo>
                  <a:cubicBezTo>
                    <a:pt x="256382" y="238261"/>
                    <a:pt x="238260" y="256383"/>
                    <a:pt x="215092" y="256356"/>
                  </a:cubicBezTo>
                  <a:cubicBezTo>
                    <a:pt x="99329" y="249325"/>
                    <a:pt x="7045" y="157042"/>
                    <a:pt x="1" y="40483"/>
                  </a:cubicBezTo>
                  <a:cubicBezTo>
                    <a:pt x="0" y="19047"/>
                    <a:pt x="16709" y="1326"/>
                    <a:pt x="38108" y="69"/>
                  </a:cubicBezTo>
                  <a:lnTo>
                    <a:pt x="40482" y="1"/>
                  </a:lnTo>
                  <a:lnTo>
                    <a:pt x="94457" y="1"/>
                  </a:lnTo>
                  <a:close/>
                </a:path>
              </a:pathLst>
            </a:custGeom>
            <a:solidFill>
              <a:srgbClr val="C41E3A"/>
            </a:solidFill>
            <a:ln>
              <a:noFill/>
            </a:ln>
          </p:spPr>
        </p:sp>
        <p:sp>
          <p:nvSpPr>
            <p:cNvPr id="21" name="TextBox 21"/>
            <p:cNvSpPr txBox="1"/>
            <p:nvPr/>
          </p:nvSpPr>
          <p:spPr>
            <a:xfrm>
              <a:off x="6804660" y="1889760"/>
              <a:ext cx="731520" cy="243840"/>
            </a:xfrm>
            <a:prstGeom prst="rect">
              <a:avLst/>
            </a:prstGeom>
            <a:noFill/>
            <a:ln>
              <a:noFill/>
            </a:ln>
          </p:spPr>
          <p:txBody>
            <a:bodyPr wrap="none" lIns="0" tIns="0" rIns="0" bIns="0" anchor="t" anchorCtr="0">
              <a:spAutoFit/>
            </a:bodyPr>
            <a:lstStyle/>
            <a:p>
              <a:pPr algn="l"/>
              <a:r>
                <a:rPr lang="zh-CN" sz="1200" dirty="0">
                  <a:solidFill>
                    <a:srgbClr val="6B6B6B"/>
                  </a:solidFill>
                  <a:latin typeface="Arial" panose="020B0604020202090204"/>
                  <a:ea typeface="微软雅黑"/>
                  <a:cs typeface="Arial" panose="020B0604020202090204"/>
                </a:rPr>
                <a:t>联系电话</a:t>
              </a:r>
              <a:endParaRPr lang="zh-CN" sz="1200" dirty="0">
                <a:solidFill>
                  <a:srgbClr val="6B6B6B"/>
                </a:solidFill>
                <a:latin typeface="Arial" panose="020B0604020202090204"/>
                <a:ea typeface="微软雅黑"/>
                <a:cs typeface="Arial" panose="020B0604020202090204"/>
              </a:endParaRPr>
            </a:p>
          </p:txBody>
        </p:sp>
        <p:sp>
          <p:nvSpPr>
            <p:cNvPr id="22" name="TextBox 22"/>
            <p:cNvSpPr txBox="1"/>
            <p:nvPr/>
          </p:nvSpPr>
          <p:spPr>
            <a:xfrm>
              <a:off x="6795135" y="2151698"/>
              <a:ext cx="1515745" cy="299720"/>
            </a:xfrm>
            <a:prstGeom prst="rect">
              <a:avLst/>
            </a:prstGeom>
            <a:noFill/>
            <a:ln>
              <a:noFill/>
            </a:ln>
          </p:spPr>
          <p:txBody>
            <a:bodyPr wrap="none" lIns="0" tIns="0" rIns="0" bIns="0" anchor="t" anchorCtr="0">
              <a:spAutoFit/>
            </a:bodyPr>
            <a:lstStyle/>
            <a:p>
              <a:pPr algn="l"/>
              <a:r>
                <a:rPr lang="zh-CN" sz="1950" b="1" dirty="0">
                  <a:solidFill>
                    <a:srgbClr val="2B2B2B"/>
                  </a:solidFill>
                  <a:latin typeface="Arial" panose="020B0604020202090204"/>
                  <a:ea typeface="SimHei"/>
                  <a:cs typeface="Arial" panose="020B0604020202090204"/>
                </a:rPr>
                <a:t>153</a:t>
              </a:r>
              <a:r>
                <a:rPr lang="en-US" altLang="zh-CN" sz="1950" b="1" dirty="0">
                  <a:solidFill>
                    <a:srgbClr val="2B2B2B"/>
                  </a:solidFill>
                  <a:latin typeface="Arial" panose="020B0604020202090204"/>
                  <a:ea typeface="SimHei"/>
                  <a:cs typeface="Arial" panose="020B0604020202090204"/>
                </a:rPr>
                <a:t>xxxx</a:t>
              </a:r>
              <a:r>
                <a:rPr lang="zh-CN" sz="1950" b="1" dirty="0">
                  <a:solidFill>
                    <a:srgbClr val="2B2B2B"/>
                  </a:solidFill>
                  <a:latin typeface="Arial" panose="020B0604020202090204"/>
                  <a:ea typeface="SimHei"/>
                  <a:cs typeface="Arial" panose="020B0604020202090204"/>
                </a:rPr>
                <a:t>361</a:t>
              </a:r>
              <a:r>
                <a:rPr lang="en-US" altLang="zh-CN" sz="1950" b="1" dirty="0">
                  <a:solidFill>
                    <a:srgbClr val="2B2B2B"/>
                  </a:solidFill>
                  <a:latin typeface="Arial" panose="020B0604020202090204"/>
                  <a:ea typeface="SimHei"/>
                  <a:cs typeface="Arial" panose="020B0604020202090204"/>
                </a:rPr>
                <a:t>x</a:t>
              </a:r>
              <a:endParaRPr lang="en-US" altLang="zh-CN" sz="1950" b="1" dirty="0">
                <a:solidFill>
                  <a:srgbClr val="2B2B2B"/>
                </a:solidFill>
                <a:latin typeface="Arial" panose="020B0604020202090204"/>
                <a:ea typeface="SimHei"/>
                <a:cs typeface="Arial" panose="020B0604020202090204"/>
              </a:endParaRPr>
            </a:p>
          </p:txBody>
        </p:sp>
        <p:sp>
          <p:nvSpPr>
            <p:cNvPr id="23" name="Rectangle 23"/>
            <p:cNvSpPr/>
            <p:nvPr/>
          </p:nvSpPr>
          <p:spPr>
            <a:xfrm>
              <a:off x="6305550" y="2724150"/>
              <a:ext cx="5276850" cy="19050"/>
            </a:xfrm>
            <a:prstGeom prst="rect">
              <a:avLst/>
            </a:prstGeom>
            <a:solidFill>
              <a:srgbClr val="E4DFD3"/>
            </a:solidFill>
            <a:ln>
              <a:noFill/>
            </a:ln>
          </p:spPr>
        </p:sp>
        <p:grpSp>
          <p:nvGrpSpPr>
            <p:cNvPr id="26" name="Group 26"/>
            <p:cNvGrpSpPr/>
            <p:nvPr/>
          </p:nvGrpSpPr>
          <p:grpSpPr>
            <a:xfrm>
              <a:off x="6332538" y="3121025"/>
              <a:ext cx="269876" cy="215901"/>
              <a:chOff x="6332538" y="3121025"/>
              <a:chExt cx="269876" cy="215901"/>
            </a:xfrm>
          </p:grpSpPr>
          <p:sp>
            <p:nvSpPr>
              <p:cNvPr id="24" name="Freeform 24"/>
              <p:cNvSpPr/>
              <p:nvPr/>
            </p:nvSpPr>
            <p:spPr>
              <a:xfrm>
                <a:off x="6332538" y="3168725"/>
                <a:ext cx="269876" cy="168201"/>
              </a:xfrm>
              <a:custGeom>
                <a:avLst/>
                <a:gdLst/>
                <a:ahLst/>
                <a:cxnLst/>
                <a:rect l="l" t="t" r="r" b="b"/>
                <a:pathLst>
                  <a:path w="269876" h="168201">
                    <a:moveTo>
                      <a:pt x="269875" y="0"/>
                    </a:moveTo>
                    <a:lnTo>
                      <a:pt x="269875" y="127718"/>
                    </a:lnTo>
                    <a:cubicBezTo>
                      <a:pt x="269876" y="149154"/>
                      <a:pt x="253167" y="166875"/>
                      <a:pt x="231769" y="168132"/>
                    </a:cubicBezTo>
                    <a:lnTo>
                      <a:pt x="229394" y="168200"/>
                    </a:lnTo>
                    <a:lnTo>
                      <a:pt x="40481" y="168200"/>
                    </a:lnTo>
                    <a:cubicBezTo>
                      <a:pt x="19046" y="168201"/>
                      <a:pt x="1325" y="151492"/>
                      <a:pt x="67" y="130093"/>
                    </a:cubicBezTo>
                    <a:lnTo>
                      <a:pt x="0" y="127718"/>
                    </a:lnTo>
                    <a:lnTo>
                      <a:pt x="0" y="0"/>
                    </a:lnTo>
                    <a:lnTo>
                      <a:pt x="127448" y="84970"/>
                    </a:lnTo>
                    <a:lnTo>
                      <a:pt x="129014" y="85861"/>
                    </a:lnTo>
                    <a:cubicBezTo>
                      <a:pt x="132752" y="87687"/>
                      <a:pt x="137123" y="87687"/>
                      <a:pt x="140861" y="85861"/>
                    </a:cubicBezTo>
                    <a:lnTo>
                      <a:pt x="142427" y="84970"/>
                    </a:lnTo>
                    <a:lnTo>
                      <a:pt x="269875" y="0"/>
                    </a:lnTo>
                    <a:close/>
                  </a:path>
                </a:pathLst>
              </a:custGeom>
              <a:solidFill>
                <a:srgbClr val="C41E3A"/>
              </a:solidFill>
              <a:ln>
                <a:noFill/>
              </a:ln>
            </p:spPr>
          </p:sp>
          <p:sp>
            <p:nvSpPr>
              <p:cNvPr id="25" name="Freeform 25"/>
              <p:cNvSpPr/>
              <p:nvPr/>
            </p:nvSpPr>
            <p:spPr>
              <a:xfrm>
                <a:off x="6338542" y="3121025"/>
                <a:ext cx="257866" cy="105211"/>
              </a:xfrm>
              <a:custGeom>
                <a:avLst/>
                <a:gdLst/>
                <a:ahLst/>
                <a:cxnLst/>
                <a:rect l="l" t="t" r="r" b="b"/>
                <a:pathLst>
                  <a:path w="257866" h="105211">
                    <a:moveTo>
                      <a:pt x="223389" y="0"/>
                    </a:moveTo>
                    <a:cubicBezTo>
                      <a:pt x="237962" y="0"/>
                      <a:pt x="250741" y="7691"/>
                      <a:pt x="257866" y="19256"/>
                    </a:cubicBezTo>
                    <a:lnTo>
                      <a:pt x="128933" y="105211"/>
                    </a:lnTo>
                    <a:lnTo>
                      <a:pt x="0" y="19256"/>
                    </a:lnTo>
                    <a:cubicBezTo>
                      <a:pt x="6865" y="8106"/>
                      <a:pt x="18700" y="967"/>
                      <a:pt x="31764" y="94"/>
                    </a:cubicBezTo>
                    <a:lnTo>
                      <a:pt x="34477" y="0"/>
                    </a:lnTo>
                    <a:lnTo>
                      <a:pt x="223389" y="0"/>
                    </a:lnTo>
                    <a:close/>
                  </a:path>
                </a:pathLst>
              </a:custGeom>
              <a:solidFill>
                <a:srgbClr val="C41E3A"/>
              </a:solidFill>
              <a:ln>
                <a:noFill/>
              </a:ln>
            </p:spPr>
          </p:sp>
        </p:grpSp>
        <p:sp>
          <p:nvSpPr>
            <p:cNvPr id="27" name="TextBox 27"/>
            <p:cNvSpPr txBox="1"/>
            <p:nvPr/>
          </p:nvSpPr>
          <p:spPr>
            <a:xfrm>
              <a:off x="6804660" y="3089910"/>
              <a:ext cx="731520" cy="243840"/>
            </a:xfrm>
            <a:prstGeom prst="rect">
              <a:avLst/>
            </a:prstGeom>
            <a:noFill/>
            <a:ln>
              <a:noFill/>
            </a:ln>
          </p:spPr>
          <p:txBody>
            <a:bodyPr wrap="none" lIns="0" tIns="0" rIns="0" bIns="0" anchor="t" anchorCtr="0">
              <a:spAutoFit/>
            </a:bodyPr>
            <a:lstStyle/>
            <a:p>
              <a:pPr algn="l"/>
              <a:r>
                <a:rPr lang="zh-CN" sz="1200" dirty="0">
                  <a:solidFill>
                    <a:srgbClr val="6B6B6B"/>
                  </a:solidFill>
                  <a:latin typeface="Arial" panose="020B0604020202090204"/>
                  <a:ea typeface="微软雅黑"/>
                  <a:cs typeface="Arial" panose="020B0604020202090204"/>
                </a:rPr>
                <a:t>电子邮箱</a:t>
              </a:r>
              <a:endParaRPr lang="zh-CN" sz="1200" dirty="0">
                <a:solidFill>
                  <a:srgbClr val="6B6B6B"/>
                </a:solidFill>
                <a:latin typeface="Arial" panose="020B0604020202090204"/>
                <a:ea typeface="微软雅黑"/>
                <a:cs typeface="Arial" panose="020B0604020202090204"/>
              </a:endParaRPr>
            </a:p>
          </p:txBody>
        </p:sp>
        <p:sp>
          <p:nvSpPr>
            <p:cNvPr id="28" name="TextBox 28"/>
            <p:cNvSpPr txBox="1"/>
            <p:nvPr/>
          </p:nvSpPr>
          <p:spPr>
            <a:xfrm>
              <a:off x="6797040" y="3368040"/>
              <a:ext cx="1797685" cy="276860"/>
            </a:xfrm>
            <a:prstGeom prst="rect">
              <a:avLst/>
            </a:prstGeom>
            <a:noFill/>
            <a:ln>
              <a:noFill/>
            </a:ln>
          </p:spPr>
          <p:txBody>
            <a:bodyPr wrap="none" lIns="0" tIns="0" rIns="0" bIns="0" anchor="t" anchorCtr="0">
              <a:spAutoFit/>
            </a:bodyPr>
            <a:lstStyle/>
            <a:p>
              <a:pPr algn="l"/>
              <a:r>
                <a:rPr lang="en-US" altLang="zh-CN" sz="1800" b="1" dirty="0">
                  <a:solidFill>
                    <a:srgbClr val="2B2B2B"/>
                  </a:solidFill>
                  <a:latin typeface="Arial" panose="020B0604020202090204"/>
                  <a:ea typeface="SimHei"/>
                  <a:cs typeface="Arial" panose="020B0604020202090204"/>
                </a:rPr>
                <a:t>xxxxxx</a:t>
              </a:r>
              <a:r>
                <a:rPr lang="zh-CN" sz="1800" b="1" dirty="0">
                  <a:solidFill>
                    <a:srgbClr val="2B2B2B"/>
                  </a:solidFill>
                  <a:latin typeface="Arial" panose="020B0604020202090204"/>
                  <a:ea typeface="SimHei"/>
                  <a:cs typeface="Arial" panose="020B0604020202090204"/>
                </a:rPr>
                <a:t>@qq.com</a:t>
              </a:r>
              <a:endParaRPr lang="zh-CN" sz="1800" b="1" dirty="0">
                <a:solidFill>
                  <a:srgbClr val="2B2B2B"/>
                </a:solidFill>
                <a:latin typeface="Arial" panose="020B0604020202090204"/>
                <a:ea typeface="SimHei"/>
                <a:cs typeface="Arial" panose="020B0604020202090204"/>
              </a:endParaRPr>
            </a:p>
          </p:txBody>
        </p:sp>
        <p:sp>
          <p:nvSpPr>
            <p:cNvPr id="29" name="Rectangle 29"/>
            <p:cNvSpPr/>
            <p:nvPr/>
          </p:nvSpPr>
          <p:spPr>
            <a:xfrm>
              <a:off x="6305550" y="3924300"/>
              <a:ext cx="5276850" cy="19050"/>
            </a:xfrm>
            <a:prstGeom prst="rect">
              <a:avLst/>
            </a:prstGeom>
            <a:solidFill>
              <a:srgbClr val="E4DFD3"/>
            </a:solidFill>
            <a:ln>
              <a:noFill/>
            </a:ln>
          </p:spPr>
        </p:sp>
        <p:sp>
          <p:nvSpPr>
            <p:cNvPr id="30" name="Freeform 30"/>
            <p:cNvSpPr/>
            <p:nvPr/>
          </p:nvSpPr>
          <p:spPr>
            <a:xfrm>
              <a:off x="6334174" y="4282330"/>
              <a:ext cx="266737" cy="292292"/>
            </a:xfrm>
            <a:custGeom>
              <a:avLst/>
              <a:gdLst/>
              <a:ahLst/>
              <a:cxnLst/>
              <a:rect l="l" t="t" r="r" b="b"/>
              <a:pathLst>
                <a:path w="266737" h="292292">
                  <a:moveTo>
                    <a:pt x="219175" y="47427"/>
                  </a:moveTo>
                  <a:cubicBezTo>
                    <a:pt x="265525" y="93771"/>
                    <a:pt x="266737" y="168533"/>
                    <a:pt x="221915" y="216355"/>
                  </a:cubicBezTo>
                  <a:lnTo>
                    <a:pt x="219175" y="219189"/>
                  </a:lnTo>
                  <a:lnTo>
                    <a:pt x="161921" y="276429"/>
                  </a:lnTo>
                  <a:cubicBezTo>
                    <a:pt x="146846" y="291495"/>
                    <a:pt x="122672" y="292292"/>
                    <a:pt x="106638" y="278251"/>
                  </a:cubicBezTo>
                  <a:lnTo>
                    <a:pt x="104694" y="276429"/>
                  </a:lnTo>
                  <a:lnTo>
                    <a:pt x="47427" y="219175"/>
                  </a:lnTo>
                  <a:cubicBezTo>
                    <a:pt x="0" y="171748"/>
                    <a:pt x="0" y="94854"/>
                    <a:pt x="47427" y="47427"/>
                  </a:cubicBezTo>
                  <a:cubicBezTo>
                    <a:pt x="94854" y="0"/>
                    <a:pt x="171748" y="0"/>
                    <a:pt x="219175" y="47427"/>
                  </a:cubicBezTo>
                  <a:close/>
                  <a:moveTo>
                    <a:pt x="133301" y="92820"/>
                  </a:moveTo>
                  <a:cubicBezTo>
                    <a:pt x="110944" y="92820"/>
                    <a:pt x="92820" y="110944"/>
                    <a:pt x="92820" y="133301"/>
                  </a:cubicBezTo>
                  <a:cubicBezTo>
                    <a:pt x="92820" y="155658"/>
                    <a:pt x="110944" y="173782"/>
                    <a:pt x="133301" y="173782"/>
                  </a:cubicBezTo>
                  <a:cubicBezTo>
                    <a:pt x="155658" y="173782"/>
                    <a:pt x="173782" y="155658"/>
                    <a:pt x="173782" y="133301"/>
                  </a:cubicBezTo>
                  <a:cubicBezTo>
                    <a:pt x="173782" y="110944"/>
                    <a:pt x="155658" y="92820"/>
                    <a:pt x="133301" y="92820"/>
                  </a:cubicBezTo>
                </a:path>
              </a:pathLst>
            </a:custGeom>
            <a:solidFill>
              <a:srgbClr val="C41E3A"/>
            </a:solidFill>
            <a:ln>
              <a:noFill/>
            </a:ln>
          </p:spPr>
        </p:sp>
        <p:sp>
          <p:nvSpPr>
            <p:cNvPr id="31" name="TextBox 31"/>
            <p:cNvSpPr txBox="1"/>
            <p:nvPr/>
          </p:nvSpPr>
          <p:spPr>
            <a:xfrm>
              <a:off x="6804660" y="4290060"/>
              <a:ext cx="731520" cy="243840"/>
            </a:xfrm>
            <a:prstGeom prst="rect">
              <a:avLst/>
            </a:prstGeom>
            <a:noFill/>
            <a:ln>
              <a:noFill/>
            </a:ln>
          </p:spPr>
          <p:txBody>
            <a:bodyPr wrap="none" lIns="0" tIns="0" rIns="0" bIns="0" anchor="t" anchorCtr="0">
              <a:spAutoFit/>
            </a:bodyPr>
            <a:lstStyle/>
            <a:p>
              <a:pPr algn="l"/>
              <a:r>
                <a:rPr lang="zh-CN" sz="1200" dirty="0">
                  <a:solidFill>
                    <a:srgbClr val="6B6B6B"/>
                  </a:solidFill>
                  <a:latin typeface="Arial" panose="020B0604020202090204"/>
                  <a:ea typeface="微软雅黑"/>
                  <a:cs typeface="Arial" panose="020B0604020202090204"/>
                </a:rPr>
                <a:t>申报场馆</a:t>
              </a:r>
              <a:endParaRPr lang="zh-CN" sz="1200" dirty="0">
                <a:solidFill>
                  <a:srgbClr val="6B6B6B"/>
                </a:solidFill>
                <a:latin typeface="Arial" panose="020B0604020202090204"/>
                <a:ea typeface="微软雅黑"/>
                <a:cs typeface="Arial" panose="020B0604020202090204"/>
              </a:endParaRPr>
            </a:p>
          </p:txBody>
        </p:sp>
        <p:sp>
          <p:nvSpPr>
            <p:cNvPr id="32" name="TextBox 32"/>
            <p:cNvSpPr txBox="1"/>
            <p:nvPr/>
          </p:nvSpPr>
          <p:spPr>
            <a:xfrm>
              <a:off x="6795135" y="4551998"/>
              <a:ext cx="1544717" cy="396240"/>
            </a:xfrm>
            <a:prstGeom prst="rect">
              <a:avLst/>
            </a:prstGeom>
            <a:noFill/>
            <a:ln>
              <a:noFill/>
            </a:ln>
          </p:spPr>
          <p:txBody>
            <a:bodyPr wrap="none" lIns="0" tIns="0" rIns="0" bIns="0" anchor="t" anchorCtr="0">
              <a:spAutoFit/>
            </a:bodyPr>
            <a:lstStyle/>
            <a:p>
              <a:pPr algn="l"/>
              <a:r>
                <a:rPr lang="zh-CN" sz="1950" b="1" dirty="0">
                  <a:solidFill>
                    <a:srgbClr val="C41E3A"/>
                  </a:solidFill>
                  <a:latin typeface="Arial" panose="020B0604020202090204"/>
                  <a:ea typeface="SimHei"/>
                  <a:cs typeface="Arial" panose="020B0604020202090204"/>
                </a:rPr>
                <a:t>深圳党史馆</a:t>
              </a:r>
              <a:endParaRPr lang="zh-CN" sz="1950" b="1" dirty="0">
                <a:solidFill>
                  <a:srgbClr val="C41E3A"/>
                </a:solidFill>
                <a:latin typeface="Arial" panose="020B0604020202090204"/>
                <a:ea typeface="SimHei"/>
                <a:cs typeface="Arial" panose="020B0604020202090204"/>
              </a:endParaRPr>
            </a:p>
          </p:txBody>
        </p:sp>
        <p:sp>
          <p:nvSpPr>
            <p:cNvPr id="33" name="Rectangle 33"/>
            <p:cNvSpPr/>
            <p:nvPr/>
          </p:nvSpPr>
          <p:spPr>
            <a:xfrm>
              <a:off x="6305550" y="5124450"/>
              <a:ext cx="5276850" cy="19050"/>
            </a:xfrm>
            <a:prstGeom prst="rect">
              <a:avLst/>
            </a:prstGeom>
            <a:solidFill>
              <a:srgbClr val="E4DFD3"/>
            </a:solidFill>
            <a:ln>
              <a:noFill/>
            </a:ln>
          </p:spPr>
        </p:sp>
        <p:sp>
          <p:nvSpPr>
            <p:cNvPr id="34" name="TextBox 34"/>
            <p:cNvSpPr txBox="1"/>
            <p:nvPr/>
          </p:nvSpPr>
          <p:spPr>
            <a:xfrm>
              <a:off x="6290310" y="5299710"/>
              <a:ext cx="731520" cy="243840"/>
            </a:xfrm>
            <a:prstGeom prst="rect">
              <a:avLst/>
            </a:prstGeom>
            <a:noFill/>
            <a:ln>
              <a:noFill/>
            </a:ln>
          </p:spPr>
          <p:txBody>
            <a:bodyPr wrap="none" lIns="0" tIns="0" rIns="0" bIns="0" anchor="t" anchorCtr="0">
              <a:spAutoFit/>
            </a:bodyPr>
            <a:lstStyle/>
            <a:p>
              <a:pPr algn="l"/>
              <a:r>
                <a:rPr lang="zh-CN" sz="1200" dirty="0">
                  <a:solidFill>
                    <a:srgbClr val="6B6B6B"/>
                  </a:solidFill>
                  <a:latin typeface="Arial" panose="020B0604020202090204"/>
                  <a:ea typeface="微软雅黑"/>
                  <a:cs typeface="Arial" panose="020B0604020202090204"/>
                </a:rPr>
                <a:t>提交材料</a:t>
              </a:r>
              <a:endParaRPr lang="zh-CN" sz="1200" dirty="0">
                <a:solidFill>
                  <a:srgbClr val="6B6B6B"/>
                </a:solidFill>
                <a:latin typeface="Arial" panose="020B0604020202090204"/>
                <a:ea typeface="微软雅黑"/>
                <a:cs typeface="Arial" panose="020B0604020202090204"/>
              </a:endParaRPr>
            </a:p>
          </p:txBody>
        </p:sp>
        <p:sp>
          <p:nvSpPr>
            <p:cNvPr id="35" name="TextBox 35"/>
            <p:cNvSpPr txBox="1"/>
            <p:nvPr/>
          </p:nvSpPr>
          <p:spPr>
            <a:xfrm>
              <a:off x="6288405" y="5588318"/>
              <a:ext cx="3731181" cy="274320"/>
            </a:xfrm>
            <a:prstGeom prst="rect">
              <a:avLst/>
            </a:prstGeom>
            <a:noFill/>
            <a:ln>
              <a:noFill/>
            </a:ln>
          </p:spPr>
          <p:txBody>
            <a:bodyPr wrap="none" lIns="0" tIns="0" rIns="0" bIns="0" anchor="t" anchorCtr="0">
              <a:spAutoFit/>
            </a:bodyPr>
            <a:lstStyle/>
            <a:p>
              <a:pPr algn="l"/>
              <a:r>
                <a:rPr lang="zh-CN" sz="1350" dirty="0">
                  <a:solidFill>
                    <a:srgbClr val="2B2B2B"/>
                  </a:solidFill>
                  <a:latin typeface="Arial" panose="020B0604020202090204"/>
                  <a:ea typeface="微软雅黑"/>
                  <a:cs typeface="Arial" panose="020B0604020202090204"/>
                </a:rPr>
                <a:t>报名申请表 ＋ 1分钟自我介绍视频（MP4）</a:t>
              </a:r>
              <a:endParaRPr lang="zh-CN" sz="1350" dirty="0">
                <a:solidFill>
                  <a:srgbClr val="2B2B2B"/>
                </a:solidFill>
                <a:latin typeface="Arial" panose="020B0604020202090204"/>
                <a:ea typeface="微软雅黑"/>
                <a:cs typeface="Arial" panose="020B0604020202090204"/>
              </a:endParaRPr>
            </a:p>
          </p:txBody>
        </p:sp>
      </p:grpSp>
      <p:grpSp>
        <p:nvGrpSpPr>
          <p:cNvPr id="39" name="Group 39"/>
          <p:cNvGrpSpPr/>
          <p:nvPr/>
        </p:nvGrpSpPr>
        <p:grpSpPr>
          <a:xfrm>
            <a:off x="596265" y="6439852"/>
            <a:ext cx="10999470" cy="213360"/>
            <a:chOff x="596265" y="6439852"/>
            <a:chExt cx="10999470" cy="213360"/>
          </a:xfrm>
        </p:grpSpPr>
        <p:sp>
          <p:nvSpPr>
            <p:cNvPr id="37" name="TextBox 37"/>
            <p:cNvSpPr txBox="1"/>
            <p:nvPr/>
          </p:nvSpPr>
          <p:spPr>
            <a:xfrm>
              <a:off x="596265" y="6439852"/>
              <a:ext cx="1736550" cy="213360"/>
            </a:xfrm>
            <a:prstGeom prst="rect">
              <a:avLst/>
            </a:prstGeom>
            <a:noFill/>
            <a:ln>
              <a:noFill/>
            </a:ln>
          </p:spPr>
          <p:txBody>
            <a:bodyPr wrap="none" lIns="0" tIns="0" rIns="0" bIns="0" anchor="t" anchorCtr="0">
              <a:spAutoFit/>
            </a:bodyPr>
            <a:lstStyle/>
            <a:p>
              <a:pPr algn="l"/>
              <a:r>
                <a:rPr lang="zh-CN" sz="1050" dirty="0">
                  <a:solidFill>
                    <a:srgbClr val="9A9A9A"/>
                  </a:solidFill>
                  <a:latin typeface="Arial" panose="020B0604020202090204"/>
                  <a:ea typeface="微软雅黑"/>
                  <a:cs typeface="Arial" panose="020B0604020202090204"/>
                </a:rPr>
                <a:t>红领巾讲解员 · 报名申请</a:t>
              </a:r>
              <a:endParaRPr lang="zh-CN" sz="1050" dirty="0">
                <a:solidFill>
                  <a:srgbClr val="9A9A9A"/>
                </a:solidFill>
                <a:latin typeface="Arial" panose="020B0604020202090204"/>
                <a:ea typeface="微软雅黑"/>
                <a:cs typeface="Arial" panose="020B0604020202090204"/>
              </a:endParaRPr>
            </a:p>
          </p:txBody>
        </p:sp>
        <p:sp>
          <p:nvSpPr>
            <p:cNvPr id="38" name="TextBox 38"/>
            <p:cNvSpPr txBox="1"/>
            <p:nvPr/>
          </p:nvSpPr>
          <p:spPr>
            <a:xfrm>
              <a:off x="11055334" y="6439852"/>
              <a:ext cx="540401" cy="213360"/>
            </a:xfrm>
            <a:prstGeom prst="rect">
              <a:avLst/>
            </a:prstGeom>
            <a:noFill/>
            <a:ln>
              <a:noFill/>
            </a:ln>
          </p:spPr>
          <p:txBody>
            <a:bodyPr wrap="none" lIns="0" tIns="0" rIns="0" bIns="0" anchor="t" anchorCtr="0">
              <a:spAutoFit/>
            </a:bodyPr>
            <a:lstStyle/>
            <a:p>
              <a:pPr algn="r"/>
              <a:r>
                <a:rPr lang="zh-CN" sz="1050" dirty="0">
                  <a:solidFill>
                    <a:srgbClr val="9A9A9A"/>
                  </a:solidFill>
                  <a:latin typeface="Arial" panose="020B0604020202090204"/>
                  <a:ea typeface="微软雅黑"/>
                  <a:cs typeface="Arial" panose="020B0604020202090204"/>
                </a:rPr>
                <a:t>05 / 05</a:t>
              </a:r>
              <a:endParaRPr lang="zh-CN" sz="1050" dirty="0">
                <a:solidFill>
                  <a:srgbClr val="9A9A9A"/>
                </a:solidFill>
                <a:latin typeface="Arial" panose="020B0604020202090204"/>
                <a:ea typeface="微软雅黑"/>
                <a:cs typeface="Arial" panose="020B0604020202090204"/>
              </a:endParaRP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400"/>
                                        <p:tgtEl>
                                          <p:spTgt spid="18"/>
                                        </p:tgtEl>
                                      </p:cBhvr>
                                    </p:animEffect>
                                  </p:childTnLst>
                                </p:cTn>
                              </p:par>
                            </p:childTnLst>
                          </p:cTn>
                        </p:par>
                        <p:par>
                          <p:cTn id="8" fill="hold">
                            <p:stCondLst>
                              <p:cond delay="500"/>
                            </p:stCondLst>
                            <p:childTnLst>
                              <p:par>
                                <p:cTn id="9" presetID="50"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stretch(across)">
                                      <p:cBhvr>
                                        <p:cTn id="11" dur="4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811</Words>
  <Application>WPS Writer</Application>
  <PresentationFormat>On-screen Show (4:3)</PresentationFormat>
  <Paragraphs>176</Paragraphs>
  <Slides>5</Slides>
  <Notes>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5</vt:i4>
      </vt:variant>
    </vt:vector>
  </HeadingPairs>
  <TitlesOfParts>
    <vt:vector size="22" baseType="lpstr">
      <vt:lpstr>Arial</vt:lpstr>
      <vt:lpstr>SimSun</vt:lpstr>
      <vt:lpstr>Wingdings</vt:lpstr>
      <vt:lpstr>Arial</vt:lpstr>
      <vt:lpstr>微软雅黑</vt:lpstr>
      <vt:lpstr>汉仪旗黑</vt:lpstr>
      <vt:lpstr>SimHei</vt:lpstr>
      <vt:lpstr>Georgia</vt:lpstr>
      <vt:lpstr>KaiTi</vt:lpstr>
      <vt:lpstr>汉仪中黑KW</vt:lpstr>
      <vt:lpstr>汉仪楷体KW</vt:lpstr>
      <vt:lpstr>微软雅黑</vt:lpstr>
      <vt:lpstr>宋体</vt:lpstr>
      <vt:lpstr>Arial Unicode MS</vt:lpstr>
      <vt:lpstr>Calibri</vt:lpstr>
      <vt:lpstr>Helvetica Neue</vt:lpstr>
      <vt:lpstr>Office Theme</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description>generated using python-pptx</dc:description>
  <cp:lastModifiedBy>邓雄书</cp:lastModifiedBy>
  <cp:revision>2</cp:revision>
  <dcterms:created xsi:type="dcterms:W3CDTF">2026-08-20T12:05:36Z</dcterms:created>
  <dcterms:modified xsi:type="dcterms:W3CDTF">2026-08-20T12:05:36Z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F9FF2AEDCE5F471390ED866A332F6FD4_42</vt:lpwstr>
  </property>
  <property fmtid="{D5CDD505-2E9C-101B-9397-08002B2CF9AE}" pid="3" name="KSOProductBuildVer">
    <vt:lpwstr>1033-6.2.1.8344</vt:lpwstr>
  </property>
</Properties>
</file>