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大家好，今天给大家介绍一部最近很火的电影《牛来》。这部治愈系的国产动画，在 2026 年悄悄掀起了不小的话题。它由信雨萌执导、大连璟园出品，是一部关于成长与担当的寓言。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先来看影片的基本信息。这是一部原创动画，定位是治愈寓言，时长八十六分钟。它于二零二六年八月五号在中国大陆上映。主创只有两位，导演信雨萌和编剧孙丽芳，是一对母女。出品方大连璟园注册资本只有十万元，却很用心。值得一提的是，它的海报走水墨国风，正片却是扎实的 3D 动画，反差感十足。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剧情上，故事从一只初生牛犊说起。名叫牛来的小牛，把一只从荒漠飞来的云雀带入了梦乡。云雀就像一个旁观者，见证了牛来在爱、坚持、勇敢与奉献的感召下，一点点成长。等梦醒来，世界正如梦境所愿，美好而有希望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展开来说，故事主线是四段式的。起初，牛来和豹子豹拉成了朋友，但豹拉因为身份遭到了牛群的排挤。接着牛群遭遇狼群偷袭，不得不迁徙。迁徙途中又遇到狼群，牛妈妈为了保护牛来而倒下。最后牛来从梦中醒来，才发现这一切原来是一场梦。虚实之间，情感却格外真实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这部电影想要传递的主题，正是我们每个人的成长必修课。成长，是从懵懂到学会担当；责任，是敢于直面生死与命运；离别与生命，让我们学会告别与珍惜；而勇气，就是那句"初生牛犊不怕虎"。四个词，串起了整部电影的温度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说到这部电影，最动人的其实是背后的创作团队。导演信雨萌身兼配音，和担任编剧的母亲孙丽芳一起，历时约五年，几乎靠"手搓"完成了整部动画。出品公司从装饰工程转型到影视，注册资本只有十万元。就是这样草根的团队，用最朴素的条件，做出了最真诚的表达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最出圈的，还要数它的市场现象。首日票房只有七千三百五十二元，连一万都不到，"没有万"这个梗就这样意外爆红。它被称作教科书级的"预期背叛"，片方只放出了唯一物料，拒绝流量炒作。极低的票房撞上反差话题，反而引发了病毒式传播，网友直呼这是二零二六年最抽象的动画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最后我想说，《牛来》拒绝低幼说教，它同时为儿童和成人提供了一次治愈解压的体验。它讲的不只是牛来的梦，也是每个认真生活的普通人的成长。愿你也能在自己的梦里，找到那份无畏与担当。谢谢大家。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9F0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4095750"/>
            </a:xfrm>
            <a:prstGeom prst="rect">
              <a:avLst/>
            </a:prstGeom>
            <a:solidFill>
              <a:srgbClr val="1D3A6F">
                <a:alpha val="6000"/>
              </a:srgbClr>
            </a:solidFill>
            <a:ln>
              <a:noFill/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1436275" y="579454"/>
            <a:ext cx="9060275" cy="1786385"/>
            <a:chOff x="1436275" y="579454"/>
            <a:chExt cx="9060275" cy="1786385"/>
          </a:xfrm>
        </p:grpSpPr>
        <p:sp>
          <p:nvSpPr>
            <p:cNvPr id="5" name="Ellipse 5"/>
            <p:cNvSpPr/>
            <p:nvPr/>
          </p:nvSpPr>
          <p:spPr>
            <a:xfrm>
              <a:off x="9315450" y="838200"/>
              <a:ext cx="1181100" cy="1181100"/>
            </a:xfrm>
            <a:prstGeom prst="ellipse">
              <a:avLst/>
            </a:prstGeom>
            <a:solidFill>
              <a:srgbClr val="D97706">
                <a:alpha val="90000"/>
              </a:srgbClr>
            </a:solidFill>
            <a:ln>
              <a:noFill/>
            </a:ln>
          </p:spPr>
        </p:sp>
        <p:sp>
          <p:nvSpPr>
            <p:cNvPr id="6" name="Ellipse 6"/>
            <p:cNvSpPr/>
            <p:nvPr/>
          </p:nvSpPr>
          <p:spPr>
            <a:xfrm>
              <a:off x="9201150" y="762000"/>
              <a:ext cx="1066800" cy="1066800"/>
            </a:xfrm>
            <a:prstGeom prst="ellipse">
              <a:avLst/>
            </a:prstGeom>
            <a:solidFill>
              <a:srgbClr val="FFF9F0"/>
            </a:solidFill>
            <a:ln>
              <a:noFill/>
            </a:ln>
          </p:spPr>
        </p:sp>
        <p:sp>
          <p:nvSpPr>
            <p:cNvPr id="7" name="Freeform 7"/>
            <p:cNvSpPr/>
            <p:nvPr/>
          </p:nvSpPr>
          <p:spPr>
            <a:xfrm>
              <a:off x="2010032" y="1153340"/>
              <a:ext cx="227973" cy="217275"/>
            </a:xfrm>
            <a:custGeom>
              <a:avLst/>
              <a:gdLst/>
              <a:ahLst/>
              <a:cxnLst/>
              <a:rect l="l" t="t" r="r" b="b"/>
              <a:pathLst>
                <a:path w="227973" h="217275">
                  <a:moveTo>
                    <a:pt x="75276" y="65400"/>
                  </a:moveTo>
                  <a:lnTo>
                    <a:pt x="9442" y="74945"/>
                  </a:lnTo>
                  <a:lnTo>
                    <a:pt x="8276" y="75182"/>
                  </a:lnTo>
                  <a:cubicBezTo>
                    <a:pt x="4682" y="76136"/>
                    <a:pt x="1880" y="78950"/>
                    <a:pt x="940" y="82547"/>
                  </a:cubicBezTo>
                  <a:cubicBezTo>
                    <a:pt x="0" y="86144"/>
                    <a:pt x="1068" y="89969"/>
                    <a:pt x="3736" y="92559"/>
                  </a:cubicBezTo>
                  <a:lnTo>
                    <a:pt x="51429" y="138983"/>
                  </a:lnTo>
                  <a:lnTo>
                    <a:pt x="40181" y="204559"/>
                  </a:lnTo>
                  <a:lnTo>
                    <a:pt x="40047" y="205694"/>
                  </a:lnTo>
                  <a:cubicBezTo>
                    <a:pt x="39827" y="209411"/>
                    <a:pt x="41627" y="212958"/>
                    <a:pt x="44756" y="214976"/>
                  </a:cubicBezTo>
                  <a:cubicBezTo>
                    <a:pt x="47885" y="216993"/>
                    <a:pt x="51859" y="217169"/>
                    <a:pt x="55154" y="215435"/>
                  </a:cubicBezTo>
                  <a:lnTo>
                    <a:pt x="114033" y="184478"/>
                  </a:lnTo>
                  <a:lnTo>
                    <a:pt x="172777" y="215435"/>
                  </a:lnTo>
                  <a:lnTo>
                    <a:pt x="173809" y="215909"/>
                  </a:lnTo>
                  <a:cubicBezTo>
                    <a:pt x="177277" y="217275"/>
                    <a:pt x="181212" y="216665"/>
                    <a:pt x="184103" y="214313"/>
                  </a:cubicBezTo>
                  <a:cubicBezTo>
                    <a:pt x="186994" y="211960"/>
                    <a:pt x="188392" y="208232"/>
                    <a:pt x="187760" y="204559"/>
                  </a:cubicBezTo>
                  <a:lnTo>
                    <a:pt x="176502" y="138983"/>
                  </a:lnTo>
                  <a:lnTo>
                    <a:pt x="224216" y="92549"/>
                  </a:lnTo>
                  <a:lnTo>
                    <a:pt x="225021" y="91671"/>
                  </a:lnTo>
                  <a:cubicBezTo>
                    <a:pt x="227362" y="88789"/>
                    <a:pt x="227973" y="84871"/>
                    <a:pt x="226622" y="81412"/>
                  </a:cubicBezTo>
                  <a:cubicBezTo>
                    <a:pt x="225270" y="77953"/>
                    <a:pt x="222164" y="75487"/>
                    <a:pt x="218489" y="74955"/>
                  </a:cubicBezTo>
                  <a:lnTo>
                    <a:pt x="152656" y="65400"/>
                  </a:lnTo>
                  <a:lnTo>
                    <a:pt x="123227" y="5758"/>
                  </a:lnTo>
                  <a:cubicBezTo>
                    <a:pt x="121490" y="2232"/>
                    <a:pt x="117901" y="0"/>
                    <a:pt x="113971" y="0"/>
                  </a:cubicBezTo>
                  <a:cubicBezTo>
                    <a:pt x="110041" y="0"/>
                    <a:pt x="106452" y="2232"/>
                    <a:pt x="104715" y="5758"/>
                  </a:cubicBezTo>
                  <a:lnTo>
                    <a:pt x="75276" y="65400"/>
                  </a:ln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3641994" y="855138"/>
              <a:ext cx="265368" cy="251874"/>
              <a:chOff x="3641994" y="855138"/>
              <a:chExt cx="265368" cy="25187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3821906" y="1017063"/>
                <a:ext cx="85456" cy="89949"/>
              </a:xfrm>
              <a:custGeom>
                <a:avLst/>
                <a:gdLst/>
                <a:ahLst/>
                <a:cxnLst/>
                <a:rect l="l" t="t" r="r" b="b"/>
                <a:pathLst>
                  <a:path w="85456" h="89949">
                    <a:moveTo>
                      <a:pt x="13494" y="58468"/>
                    </a:moveTo>
                    <a:cubicBezTo>
                      <a:pt x="6041" y="58468"/>
                      <a:pt x="0" y="52427"/>
                      <a:pt x="0" y="44975"/>
                    </a:cubicBezTo>
                    <a:cubicBezTo>
                      <a:pt x="0" y="37522"/>
                      <a:pt x="6041" y="31481"/>
                      <a:pt x="13494" y="31481"/>
                    </a:cubicBezTo>
                    <a:cubicBezTo>
                      <a:pt x="20946" y="31481"/>
                      <a:pt x="26987" y="25440"/>
                      <a:pt x="26987" y="17987"/>
                    </a:cubicBezTo>
                    <a:cubicBezTo>
                      <a:pt x="26987" y="0"/>
                      <a:pt x="53975" y="0"/>
                      <a:pt x="53975" y="17987"/>
                    </a:cubicBezTo>
                    <a:cubicBezTo>
                      <a:pt x="53975" y="25440"/>
                      <a:pt x="60016" y="31481"/>
                      <a:pt x="67469" y="31481"/>
                    </a:cubicBezTo>
                    <a:cubicBezTo>
                      <a:pt x="85456" y="31481"/>
                      <a:pt x="85456" y="58468"/>
                      <a:pt x="67469" y="58468"/>
                    </a:cubicBezTo>
                    <a:cubicBezTo>
                      <a:pt x="60016" y="58468"/>
                      <a:pt x="53975" y="64510"/>
                      <a:pt x="53975" y="71962"/>
                    </a:cubicBezTo>
                    <a:cubicBezTo>
                      <a:pt x="53975" y="89949"/>
                      <a:pt x="26987" y="89949"/>
                      <a:pt x="26987" y="71962"/>
                    </a:cubicBezTo>
                    <a:cubicBezTo>
                      <a:pt x="26987" y="64510"/>
                      <a:pt x="20946" y="58468"/>
                      <a:pt x="13494" y="58468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3641994" y="882125"/>
                <a:ext cx="197899" cy="193406"/>
              </a:xfrm>
              <a:custGeom>
                <a:avLst/>
                <a:gdLst/>
                <a:ahLst/>
                <a:cxnLst/>
                <a:rect l="l" t="t" r="r" b="b"/>
                <a:pathLst>
                  <a:path w="197899" h="193406">
                    <a:moveTo>
                      <a:pt x="17987" y="85456"/>
                    </a:moveTo>
                    <a:cubicBezTo>
                      <a:pt x="55249" y="85456"/>
                      <a:pt x="85456" y="55249"/>
                      <a:pt x="85456" y="17987"/>
                    </a:cubicBezTo>
                    <a:cubicBezTo>
                      <a:pt x="85456" y="0"/>
                      <a:pt x="112443" y="0"/>
                      <a:pt x="112443" y="17987"/>
                    </a:cubicBezTo>
                    <a:cubicBezTo>
                      <a:pt x="112443" y="55249"/>
                      <a:pt x="142650" y="85456"/>
                      <a:pt x="179912" y="85456"/>
                    </a:cubicBezTo>
                    <a:cubicBezTo>
                      <a:pt x="197899" y="85456"/>
                      <a:pt x="197899" y="112443"/>
                      <a:pt x="179912" y="112443"/>
                    </a:cubicBezTo>
                    <a:cubicBezTo>
                      <a:pt x="142650" y="112443"/>
                      <a:pt x="112443" y="142650"/>
                      <a:pt x="112443" y="179912"/>
                    </a:cubicBezTo>
                    <a:cubicBezTo>
                      <a:pt x="112443" y="187365"/>
                      <a:pt x="106402" y="193406"/>
                      <a:pt x="98950" y="193406"/>
                    </a:cubicBezTo>
                    <a:cubicBezTo>
                      <a:pt x="91497" y="193406"/>
                      <a:pt x="85456" y="187365"/>
                      <a:pt x="85456" y="179912"/>
                    </a:cubicBezTo>
                    <a:cubicBezTo>
                      <a:pt x="85456" y="142650"/>
                      <a:pt x="55249" y="112443"/>
                      <a:pt x="17987" y="112443"/>
                    </a:cubicBezTo>
                    <a:cubicBezTo>
                      <a:pt x="0" y="112443"/>
                      <a:pt x="0" y="85456"/>
                      <a:pt x="17987" y="85456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3821906" y="855138"/>
                <a:ext cx="85456" cy="89949"/>
              </a:xfrm>
              <a:custGeom>
                <a:avLst/>
                <a:gdLst/>
                <a:ahLst/>
                <a:cxnLst/>
                <a:rect l="l" t="t" r="r" b="b"/>
                <a:pathLst>
                  <a:path w="85456" h="89949">
                    <a:moveTo>
                      <a:pt x="13494" y="58468"/>
                    </a:moveTo>
                    <a:cubicBezTo>
                      <a:pt x="6041" y="58468"/>
                      <a:pt x="0" y="52427"/>
                      <a:pt x="0" y="44975"/>
                    </a:cubicBezTo>
                    <a:cubicBezTo>
                      <a:pt x="0" y="37522"/>
                      <a:pt x="6041" y="31481"/>
                      <a:pt x="13494" y="31481"/>
                    </a:cubicBezTo>
                    <a:cubicBezTo>
                      <a:pt x="20946" y="31481"/>
                      <a:pt x="26987" y="25440"/>
                      <a:pt x="26987" y="17987"/>
                    </a:cubicBezTo>
                    <a:cubicBezTo>
                      <a:pt x="26987" y="0"/>
                      <a:pt x="53975" y="0"/>
                      <a:pt x="53975" y="17987"/>
                    </a:cubicBezTo>
                    <a:cubicBezTo>
                      <a:pt x="53975" y="25440"/>
                      <a:pt x="60016" y="31481"/>
                      <a:pt x="67469" y="31481"/>
                    </a:cubicBezTo>
                    <a:cubicBezTo>
                      <a:pt x="85456" y="31481"/>
                      <a:pt x="85456" y="58468"/>
                      <a:pt x="67469" y="58468"/>
                    </a:cubicBezTo>
                    <a:cubicBezTo>
                      <a:pt x="60016" y="58468"/>
                      <a:pt x="53975" y="64510"/>
                      <a:pt x="53975" y="71962"/>
                    </a:cubicBezTo>
                    <a:cubicBezTo>
                      <a:pt x="53975" y="89949"/>
                      <a:pt x="26987" y="89949"/>
                      <a:pt x="26987" y="71962"/>
                    </a:cubicBezTo>
                    <a:cubicBezTo>
                      <a:pt x="26987" y="64510"/>
                      <a:pt x="20946" y="58468"/>
                      <a:pt x="13494" y="58468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</p:grpSp>
        <p:sp>
          <p:nvSpPr>
            <p:cNvPr id="12" name="Freeform 12"/>
            <p:cNvSpPr/>
            <p:nvPr/>
          </p:nvSpPr>
          <p:spPr>
            <a:xfrm>
              <a:off x="5722525" y="579454"/>
              <a:ext cx="175364" cy="167135"/>
            </a:xfrm>
            <a:custGeom>
              <a:avLst/>
              <a:gdLst/>
              <a:ahLst/>
              <a:cxnLst/>
              <a:rect l="l" t="t" r="r" b="b"/>
              <a:pathLst>
                <a:path w="175364" h="167135">
                  <a:moveTo>
                    <a:pt x="57904" y="50308"/>
                  </a:moveTo>
                  <a:lnTo>
                    <a:pt x="7263" y="57650"/>
                  </a:lnTo>
                  <a:lnTo>
                    <a:pt x="6366" y="57832"/>
                  </a:lnTo>
                  <a:cubicBezTo>
                    <a:pt x="3602" y="58566"/>
                    <a:pt x="1446" y="60730"/>
                    <a:pt x="723" y="63498"/>
                  </a:cubicBezTo>
                  <a:cubicBezTo>
                    <a:pt x="0" y="66265"/>
                    <a:pt x="822" y="69207"/>
                    <a:pt x="2874" y="71199"/>
                  </a:cubicBezTo>
                  <a:lnTo>
                    <a:pt x="39561" y="106910"/>
                  </a:lnTo>
                  <a:lnTo>
                    <a:pt x="30909" y="157353"/>
                  </a:lnTo>
                  <a:lnTo>
                    <a:pt x="30806" y="158226"/>
                  </a:lnTo>
                  <a:cubicBezTo>
                    <a:pt x="30636" y="161085"/>
                    <a:pt x="32021" y="163814"/>
                    <a:pt x="34428" y="165366"/>
                  </a:cubicBezTo>
                  <a:cubicBezTo>
                    <a:pt x="36835" y="166918"/>
                    <a:pt x="39892" y="167053"/>
                    <a:pt x="42426" y="165719"/>
                  </a:cubicBezTo>
                  <a:lnTo>
                    <a:pt x="87718" y="141906"/>
                  </a:lnTo>
                  <a:lnTo>
                    <a:pt x="132906" y="165719"/>
                  </a:lnTo>
                  <a:lnTo>
                    <a:pt x="133699" y="166084"/>
                  </a:lnTo>
                  <a:cubicBezTo>
                    <a:pt x="136367" y="167135"/>
                    <a:pt x="139394" y="166665"/>
                    <a:pt x="141618" y="164856"/>
                  </a:cubicBezTo>
                  <a:cubicBezTo>
                    <a:pt x="143842" y="163046"/>
                    <a:pt x="144917" y="160178"/>
                    <a:pt x="144431" y="157353"/>
                  </a:cubicBezTo>
                  <a:lnTo>
                    <a:pt x="135771" y="106910"/>
                  </a:lnTo>
                  <a:lnTo>
                    <a:pt x="172474" y="71191"/>
                  </a:lnTo>
                  <a:lnTo>
                    <a:pt x="173093" y="70517"/>
                  </a:lnTo>
                  <a:cubicBezTo>
                    <a:pt x="174894" y="68299"/>
                    <a:pt x="175364" y="65285"/>
                    <a:pt x="174324" y="62624"/>
                  </a:cubicBezTo>
                  <a:cubicBezTo>
                    <a:pt x="173285" y="59964"/>
                    <a:pt x="170896" y="58067"/>
                    <a:pt x="168069" y="57658"/>
                  </a:cubicBezTo>
                  <a:lnTo>
                    <a:pt x="117428" y="50308"/>
                  </a:lnTo>
                  <a:lnTo>
                    <a:pt x="94790" y="4429"/>
                  </a:lnTo>
                  <a:cubicBezTo>
                    <a:pt x="93454" y="1717"/>
                    <a:pt x="90693" y="0"/>
                    <a:pt x="87670" y="0"/>
                  </a:cubicBezTo>
                  <a:cubicBezTo>
                    <a:pt x="84647" y="0"/>
                    <a:pt x="81886" y="1717"/>
                    <a:pt x="80550" y="4429"/>
                  </a:cubicBezTo>
                  <a:lnTo>
                    <a:pt x="57904" y="50308"/>
                  </a:lnTo>
                  <a:close/>
                </a:path>
              </a:pathLst>
            </a:custGeom>
            <a:solidFill>
              <a:srgbClr val="1D3A6F"/>
            </a:solidFill>
            <a:ln>
              <a:noFill/>
            </a:ln>
          </p:spPr>
        </p:sp>
        <p:sp>
          <p:nvSpPr>
            <p:cNvPr id="13" name="Freeform 13"/>
            <p:cNvSpPr/>
            <p:nvPr/>
          </p:nvSpPr>
          <p:spPr>
            <a:xfrm>
              <a:off x="8581529" y="676294"/>
              <a:ext cx="210437" cy="200562"/>
            </a:xfrm>
            <a:custGeom>
              <a:avLst/>
              <a:gdLst/>
              <a:ahLst/>
              <a:cxnLst/>
              <a:rect l="l" t="t" r="r" b="b"/>
              <a:pathLst>
                <a:path w="210437" h="200562">
                  <a:moveTo>
                    <a:pt x="69485" y="60369"/>
                  </a:moveTo>
                  <a:lnTo>
                    <a:pt x="8716" y="69180"/>
                  </a:lnTo>
                  <a:lnTo>
                    <a:pt x="7639" y="69399"/>
                  </a:lnTo>
                  <a:cubicBezTo>
                    <a:pt x="4322" y="70279"/>
                    <a:pt x="1735" y="72877"/>
                    <a:pt x="868" y="76197"/>
                  </a:cubicBezTo>
                  <a:cubicBezTo>
                    <a:pt x="0" y="79518"/>
                    <a:pt x="986" y="83048"/>
                    <a:pt x="3448" y="85439"/>
                  </a:cubicBezTo>
                  <a:lnTo>
                    <a:pt x="47473" y="128292"/>
                  </a:lnTo>
                  <a:lnTo>
                    <a:pt x="37091" y="188823"/>
                  </a:lnTo>
                  <a:lnTo>
                    <a:pt x="36967" y="189871"/>
                  </a:lnTo>
                  <a:cubicBezTo>
                    <a:pt x="36764" y="193302"/>
                    <a:pt x="38425" y="196576"/>
                    <a:pt x="41313" y="198439"/>
                  </a:cubicBezTo>
                  <a:cubicBezTo>
                    <a:pt x="44202" y="200301"/>
                    <a:pt x="47870" y="200463"/>
                    <a:pt x="50911" y="198863"/>
                  </a:cubicBezTo>
                  <a:lnTo>
                    <a:pt x="105261" y="170288"/>
                  </a:lnTo>
                  <a:lnTo>
                    <a:pt x="159487" y="198863"/>
                  </a:lnTo>
                  <a:lnTo>
                    <a:pt x="160439" y="199301"/>
                  </a:lnTo>
                  <a:cubicBezTo>
                    <a:pt x="163640" y="200562"/>
                    <a:pt x="167273" y="199998"/>
                    <a:pt x="169941" y="197827"/>
                  </a:cubicBezTo>
                  <a:cubicBezTo>
                    <a:pt x="172610" y="195656"/>
                    <a:pt x="173901" y="192214"/>
                    <a:pt x="173317" y="188823"/>
                  </a:cubicBezTo>
                  <a:lnTo>
                    <a:pt x="162925" y="128292"/>
                  </a:lnTo>
                  <a:lnTo>
                    <a:pt x="206969" y="85429"/>
                  </a:lnTo>
                  <a:lnTo>
                    <a:pt x="207712" y="84620"/>
                  </a:lnTo>
                  <a:cubicBezTo>
                    <a:pt x="209872" y="81959"/>
                    <a:pt x="210437" y="78342"/>
                    <a:pt x="209189" y="75149"/>
                  </a:cubicBezTo>
                  <a:cubicBezTo>
                    <a:pt x="207942" y="71957"/>
                    <a:pt x="205075" y="69681"/>
                    <a:pt x="201683" y="69189"/>
                  </a:cubicBezTo>
                  <a:lnTo>
                    <a:pt x="140913" y="60369"/>
                  </a:lnTo>
                  <a:lnTo>
                    <a:pt x="113748" y="5315"/>
                  </a:lnTo>
                  <a:cubicBezTo>
                    <a:pt x="112144" y="2061"/>
                    <a:pt x="108832" y="0"/>
                    <a:pt x="105204" y="0"/>
                  </a:cubicBezTo>
                  <a:cubicBezTo>
                    <a:pt x="101576" y="0"/>
                    <a:pt x="98263" y="2061"/>
                    <a:pt x="96660" y="5315"/>
                  </a:cubicBezTo>
                  <a:lnTo>
                    <a:pt x="69485" y="60369"/>
                  </a:lnTo>
                  <a:close/>
                </a:path>
              </a:pathLst>
            </a:custGeom>
            <a:solidFill>
              <a:srgbClr val="3F7C50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6875201" y="1265770"/>
              <a:ext cx="202929" cy="192610"/>
              <a:chOff x="6875201" y="1265770"/>
              <a:chExt cx="202929" cy="1926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7012781" y="1389595"/>
                <a:ext cx="65349" cy="68785"/>
              </a:xfrm>
              <a:custGeom>
                <a:avLst/>
                <a:gdLst/>
                <a:ahLst/>
                <a:cxnLst/>
                <a:rect l="l" t="t" r="r" b="b"/>
                <a:pathLst>
                  <a:path w="65349" h="68785">
                    <a:moveTo>
                      <a:pt x="10319" y="44711"/>
                    </a:moveTo>
                    <a:cubicBezTo>
                      <a:pt x="4620" y="44711"/>
                      <a:pt x="0" y="40091"/>
                      <a:pt x="0" y="34392"/>
                    </a:cubicBezTo>
                    <a:cubicBezTo>
                      <a:pt x="0" y="28694"/>
                      <a:pt x="4620" y="24074"/>
                      <a:pt x="10319" y="24074"/>
                    </a:cubicBezTo>
                    <a:cubicBezTo>
                      <a:pt x="16018" y="24074"/>
                      <a:pt x="20637" y="19454"/>
                      <a:pt x="20637" y="13755"/>
                    </a:cubicBezTo>
                    <a:cubicBezTo>
                      <a:pt x="20637" y="0"/>
                      <a:pt x="41275" y="0"/>
                      <a:pt x="41275" y="13755"/>
                    </a:cubicBezTo>
                    <a:cubicBezTo>
                      <a:pt x="41275" y="19454"/>
                      <a:pt x="45895" y="24074"/>
                      <a:pt x="51594" y="24074"/>
                    </a:cubicBezTo>
                    <a:cubicBezTo>
                      <a:pt x="65349" y="24074"/>
                      <a:pt x="65349" y="44711"/>
                      <a:pt x="51594" y="44711"/>
                    </a:cubicBezTo>
                    <a:cubicBezTo>
                      <a:pt x="45895" y="44711"/>
                      <a:pt x="41275" y="49331"/>
                      <a:pt x="41275" y="55030"/>
                    </a:cubicBezTo>
                    <a:cubicBezTo>
                      <a:pt x="41275" y="68785"/>
                      <a:pt x="20637" y="68785"/>
                      <a:pt x="20637" y="55030"/>
                    </a:cubicBezTo>
                    <a:cubicBezTo>
                      <a:pt x="20637" y="49331"/>
                      <a:pt x="16018" y="44711"/>
                      <a:pt x="10319" y="44711"/>
                    </a:cubicBezTo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6875201" y="1286408"/>
                <a:ext cx="151335" cy="147899"/>
              </a:xfrm>
              <a:custGeom>
                <a:avLst/>
                <a:gdLst/>
                <a:ahLst/>
                <a:cxnLst/>
                <a:rect l="l" t="t" r="r" b="b"/>
                <a:pathLst>
                  <a:path w="151335" h="147899">
                    <a:moveTo>
                      <a:pt x="13755" y="65349"/>
                    </a:moveTo>
                    <a:cubicBezTo>
                      <a:pt x="42249" y="65349"/>
                      <a:pt x="65349" y="42249"/>
                      <a:pt x="65349" y="13755"/>
                    </a:cubicBezTo>
                    <a:cubicBezTo>
                      <a:pt x="65349" y="0"/>
                      <a:pt x="85986" y="0"/>
                      <a:pt x="85986" y="13755"/>
                    </a:cubicBezTo>
                    <a:cubicBezTo>
                      <a:pt x="85986" y="42249"/>
                      <a:pt x="109085" y="65349"/>
                      <a:pt x="137580" y="65349"/>
                    </a:cubicBezTo>
                    <a:cubicBezTo>
                      <a:pt x="151335" y="65349"/>
                      <a:pt x="151335" y="85986"/>
                      <a:pt x="137580" y="85986"/>
                    </a:cubicBezTo>
                    <a:cubicBezTo>
                      <a:pt x="109085" y="85986"/>
                      <a:pt x="85986" y="109085"/>
                      <a:pt x="85986" y="137580"/>
                    </a:cubicBezTo>
                    <a:cubicBezTo>
                      <a:pt x="85986" y="143279"/>
                      <a:pt x="81366" y="147899"/>
                      <a:pt x="75667" y="147899"/>
                    </a:cubicBezTo>
                    <a:cubicBezTo>
                      <a:pt x="69969" y="147899"/>
                      <a:pt x="65349" y="143279"/>
                      <a:pt x="65349" y="137580"/>
                    </a:cubicBezTo>
                    <a:cubicBezTo>
                      <a:pt x="65349" y="109085"/>
                      <a:pt x="42249" y="85986"/>
                      <a:pt x="13755" y="85986"/>
                    </a:cubicBezTo>
                    <a:cubicBezTo>
                      <a:pt x="0" y="85986"/>
                      <a:pt x="0" y="65349"/>
                      <a:pt x="13755" y="65349"/>
                    </a:cubicBezTo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7012781" y="1265770"/>
                <a:ext cx="65349" cy="68785"/>
              </a:xfrm>
              <a:custGeom>
                <a:avLst/>
                <a:gdLst/>
                <a:ahLst/>
                <a:cxnLst/>
                <a:rect l="l" t="t" r="r" b="b"/>
                <a:pathLst>
                  <a:path w="65349" h="68785">
                    <a:moveTo>
                      <a:pt x="10319" y="44711"/>
                    </a:moveTo>
                    <a:cubicBezTo>
                      <a:pt x="4620" y="44711"/>
                      <a:pt x="0" y="40091"/>
                      <a:pt x="0" y="34392"/>
                    </a:cubicBezTo>
                    <a:cubicBezTo>
                      <a:pt x="0" y="28694"/>
                      <a:pt x="4620" y="24074"/>
                      <a:pt x="10319" y="24074"/>
                    </a:cubicBezTo>
                    <a:cubicBezTo>
                      <a:pt x="16018" y="24074"/>
                      <a:pt x="20637" y="19454"/>
                      <a:pt x="20637" y="13755"/>
                    </a:cubicBezTo>
                    <a:cubicBezTo>
                      <a:pt x="20637" y="0"/>
                      <a:pt x="41275" y="0"/>
                      <a:pt x="41275" y="13755"/>
                    </a:cubicBezTo>
                    <a:cubicBezTo>
                      <a:pt x="41275" y="19454"/>
                      <a:pt x="45895" y="24074"/>
                      <a:pt x="51594" y="24074"/>
                    </a:cubicBezTo>
                    <a:cubicBezTo>
                      <a:pt x="65349" y="24074"/>
                      <a:pt x="65349" y="44711"/>
                      <a:pt x="51594" y="44711"/>
                    </a:cubicBezTo>
                    <a:cubicBezTo>
                      <a:pt x="45895" y="44711"/>
                      <a:pt x="41275" y="49331"/>
                      <a:pt x="41275" y="55030"/>
                    </a:cubicBezTo>
                    <a:cubicBezTo>
                      <a:pt x="41275" y="68785"/>
                      <a:pt x="20637" y="68785"/>
                      <a:pt x="20637" y="55030"/>
                    </a:cubicBezTo>
                    <a:cubicBezTo>
                      <a:pt x="20637" y="49331"/>
                      <a:pt x="16018" y="44711"/>
                      <a:pt x="10319" y="44711"/>
                    </a:cubicBezTo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</p:grpSp>
        <p:sp>
          <p:nvSpPr>
            <p:cNvPr id="18" name="Freeform 18"/>
            <p:cNvSpPr/>
            <p:nvPr/>
          </p:nvSpPr>
          <p:spPr>
            <a:xfrm>
              <a:off x="1436275" y="2198704"/>
              <a:ext cx="175364" cy="167135"/>
            </a:xfrm>
            <a:custGeom>
              <a:avLst/>
              <a:gdLst/>
              <a:ahLst/>
              <a:cxnLst/>
              <a:rect l="l" t="t" r="r" b="b"/>
              <a:pathLst>
                <a:path w="175364" h="167135">
                  <a:moveTo>
                    <a:pt x="57904" y="50308"/>
                  </a:moveTo>
                  <a:lnTo>
                    <a:pt x="7263" y="57650"/>
                  </a:lnTo>
                  <a:lnTo>
                    <a:pt x="6366" y="57832"/>
                  </a:lnTo>
                  <a:cubicBezTo>
                    <a:pt x="3602" y="58566"/>
                    <a:pt x="1446" y="60730"/>
                    <a:pt x="723" y="63498"/>
                  </a:cubicBezTo>
                  <a:cubicBezTo>
                    <a:pt x="0" y="66265"/>
                    <a:pt x="822" y="69207"/>
                    <a:pt x="2874" y="71199"/>
                  </a:cubicBezTo>
                  <a:lnTo>
                    <a:pt x="39561" y="106910"/>
                  </a:lnTo>
                  <a:lnTo>
                    <a:pt x="30909" y="157353"/>
                  </a:lnTo>
                  <a:lnTo>
                    <a:pt x="30806" y="158226"/>
                  </a:lnTo>
                  <a:cubicBezTo>
                    <a:pt x="30636" y="161085"/>
                    <a:pt x="32021" y="163814"/>
                    <a:pt x="34428" y="165366"/>
                  </a:cubicBezTo>
                  <a:cubicBezTo>
                    <a:pt x="36835" y="166918"/>
                    <a:pt x="39892" y="167053"/>
                    <a:pt x="42426" y="165719"/>
                  </a:cubicBezTo>
                  <a:lnTo>
                    <a:pt x="87718" y="141906"/>
                  </a:lnTo>
                  <a:lnTo>
                    <a:pt x="132906" y="165719"/>
                  </a:lnTo>
                  <a:lnTo>
                    <a:pt x="133699" y="166084"/>
                  </a:lnTo>
                  <a:cubicBezTo>
                    <a:pt x="136367" y="167135"/>
                    <a:pt x="139394" y="166665"/>
                    <a:pt x="141618" y="164856"/>
                  </a:cubicBezTo>
                  <a:cubicBezTo>
                    <a:pt x="143842" y="163046"/>
                    <a:pt x="144917" y="160178"/>
                    <a:pt x="144431" y="157353"/>
                  </a:cubicBezTo>
                  <a:lnTo>
                    <a:pt x="135771" y="106910"/>
                  </a:lnTo>
                  <a:lnTo>
                    <a:pt x="172474" y="71191"/>
                  </a:lnTo>
                  <a:lnTo>
                    <a:pt x="173093" y="70517"/>
                  </a:lnTo>
                  <a:cubicBezTo>
                    <a:pt x="174894" y="68299"/>
                    <a:pt x="175364" y="65285"/>
                    <a:pt x="174324" y="62624"/>
                  </a:cubicBezTo>
                  <a:cubicBezTo>
                    <a:pt x="173285" y="59964"/>
                    <a:pt x="170896" y="58067"/>
                    <a:pt x="168069" y="57658"/>
                  </a:cubicBezTo>
                  <a:lnTo>
                    <a:pt x="117428" y="50308"/>
                  </a:lnTo>
                  <a:lnTo>
                    <a:pt x="94790" y="4429"/>
                  </a:lnTo>
                  <a:cubicBezTo>
                    <a:pt x="93454" y="1717"/>
                    <a:pt x="90693" y="0"/>
                    <a:pt x="87670" y="0"/>
                  </a:cubicBezTo>
                  <a:cubicBezTo>
                    <a:pt x="84647" y="0"/>
                    <a:pt x="81886" y="1717"/>
                    <a:pt x="80550" y="4429"/>
                  </a:cubicBezTo>
                  <a:lnTo>
                    <a:pt x="57904" y="50308"/>
                  </a:lnTo>
                  <a:close/>
                </a:path>
              </a:pathLst>
            </a:custGeom>
            <a:solidFill>
              <a:srgbClr val="1D3A6F"/>
            </a:solidFill>
            <a:ln>
              <a:noFill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2286000" y="1323975"/>
            <a:ext cx="9182893" cy="1880467"/>
            <a:chOff x="2286000" y="1323975"/>
            <a:chExt cx="9182893" cy="1880467"/>
          </a:xfrm>
        </p:grpSpPr>
        <p:grpSp>
          <p:nvGrpSpPr>
            <p:cNvPr id="23" name="Group 23"/>
            <p:cNvGrpSpPr/>
            <p:nvPr/>
          </p:nvGrpSpPr>
          <p:grpSpPr>
            <a:xfrm>
              <a:off x="2286000" y="1323975"/>
              <a:ext cx="1714500" cy="676275"/>
              <a:chOff x="2286000" y="1323975"/>
              <a:chExt cx="1714500" cy="676275"/>
            </a:xfrm>
          </p:grpSpPr>
          <p:sp>
            <p:nvSpPr>
              <p:cNvPr id="20" name="Ellipse 20"/>
              <p:cNvSpPr/>
              <p:nvPr/>
            </p:nvSpPr>
            <p:spPr>
              <a:xfrm>
                <a:off x="2381250" y="1428750"/>
                <a:ext cx="1333500" cy="571500"/>
              </a:xfrm>
              <a:prstGeom prst="ellipse">
                <a:avLst/>
              </a:prstGeom>
              <a:solidFill>
                <a:srgbClr val="FFF9F0">
                  <a:alpha val="90000"/>
                </a:srgbClr>
              </a:solidFill>
              <a:ln>
                <a:noFill/>
              </a:ln>
            </p:spPr>
          </p:sp>
          <p:sp>
            <p:nvSpPr>
              <p:cNvPr id="21" name="Ellipse 21"/>
              <p:cNvSpPr/>
              <p:nvPr/>
            </p:nvSpPr>
            <p:spPr>
              <a:xfrm>
                <a:off x="3048000" y="1323975"/>
                <a:ext cx="952500" cy="495300"/>
              </a:xfrm>
              <a:prstGeom prst="ellipse">
                <a:avLst/>
              </a:prstGeom>
              <a:solidFill>
                <a:srgbClr val="FFF9F0">
                  <a:alpha val="90000"/>
                </a:srgbClr>
              </a:solidFill>
              <a:ln>
                <a:noFill/>
              </a:ln>
            </p:spPr>
          </p:sp>
          <p:sp>
            <p:nvSpPr>
              <p:cNvPr id="22" name="Ellipse 22"/>
              <p:cNvSpPr/>
              <p:nvPr/>
            </p:nvSpPr>
            <p:spPr>
              <a:xfrm>
                <a:off x="2286000" y="1390650"/>
                <a:ext cx="762000" cy="419100"/>
              </a:xfrm>
              <a:prstGeom prst="ellipse">
                <a:avLst/>
              </a:prstGeom>
              <a:solidFill>
                <a:srgbClr val="FFF9F0">
                  <a:alpha val="90000"/>
                </a:srgbClr>
              </a:solidFill>
              <a:ln>
                <a:noFill/>
              </a:ln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7239000" y="1847850"/>
              <a:ext cx="1390650" cy="590550"/>
              <a:chOff x="7239000" y="1847850"/>
              <a:chExt cx="1390650" cy="590550"/>
            </a:xfrm>
          </p:grpSpPr>
          <p:sp>
            <p:nvSpPr>
              <p:cNvPr id="24" name="Ellipse 24"/>
              <p:cNvSpPr/>
              <p:nvPr/>
            </p:nvSpPr>
            <p:spPr>
              <a:xfrm>
                <a:off x="7239000" y="1943100"/>
                <a:ext cx="1143000" cy="495300"/>
              </a:xfrm>
              <a:prstGeom prst="ellipse">
                <a:avLst/>
              </a:prstGeom>
              <a:solidFill>
                <a:srgbClr val="FFF9F0">
                  <a:alpha val="85000"/>
                </a:srgbClr>
              </a:solidFill>
              <a:ln>
                <a:noFill/>
              </a:ln>
            </p:spPr>
          </p:sp>
          <p:sp>
            <p:nvSpPr>
              <p:cNvPr id="25" name="Ellipse 25"/>
              <p:cNvSpPr/>
              <p:nvPr/>
            </p:nvSpPr>
            <p:spPr>
              <a:xfrm>
                <a:off x="7791450" y="1847850"/>
                <a:ext cx="838200" cy="419100"/>
              </a:xfrm>
              <a:prstGeom prst="ellipse">
                <a:avLst/>
              </a:prstGeom>
              <a:solidFill>
                <a:srgbClr val="FFF9F0">
                  <a:alpha val="85000"/>
                </a:srgbClr>
              </a:solidFill>
              <a:ln>
                <a:noFill/>
              </a:ln>
            </p:spPr>
          </p:sp>
        </p:grpSp>
        <p:sp>
          <p:nvSpPr>
            <p:cNvPr id="27" name="Freeform 27"/>
            <p:cNvSpPr/>
            <p:nvPr/>
          </p:nvSpPr>
          <p:spPr>
            <a:xfrm>
              <a:off x="11067256" y="2923916"/>
              <a:ext cx="401637" cy="280526"/>
            </a:xfrm>
            <a:custGeom>
              <a:avLst/>
              <a:gdLst/>
              <a:ahLst/>
              <a:cxnLst/>
              <a:rect l="l" t="t" r="r" b="b"/>
              <a:pathLst>
                <a:path w="401637" h="280526">
                  <a:moveTo>
                    <a:pt x="165036" y="12177"/>
                  </a:moveTo>
                  <a:cubicBezTo>
                    <a:pt x="205109" y="0"/>
                    <a:pt x="249289" y="8088"/>
                    <a:pt x="281146" y="33646"/>
                  </a:cubicBezTo>
                  <a:cubicBezTo>
                    <a:pt x="306449" y="53874"/>
                    <a:pt x="321091" y="82683"/>
                    <a:pt x="322259" y="112878"/>
                  </a:cubicBezTo>
                  <a:lnTo>
                    <a:pt x="322314" y="116749"/>
                  </a:lnTo>
                  <a:lnTo>
                    <a:pt x="323975" y="116803"/>
                  </a:lnTo>
                  <a:cubicBezTo>
                    <a:pt x="365965" y="118757"/>
                    <a:pt x="399611" y="152604"/>
                    <a:pt x="401564" y="194758"/>
                  </a:cubicBezTo>
                  <a:lnTo>
                    <a:pt x="401637" y="198610"/>
                  </a:lnTo>
                  <a:cubicBezTo>
                    <a:pt x="401637" y="242553"/>
                    <a:pt x="367224" y="278426"/>
                    <a:pt x="323957" y="280434"/>
                  </a:cubicBezTo>
                  <a:lnTo>
                    <a:pt x="320123" y="280526"/>
                  </a:lnTo>
                  <a:lnTo>
                    <a:pt x="103276" y="280526"/>
                  </a:lnTo>
                  <a:lnTo>
                    <a:pt x="99223" y="280379"/>
                  </a:lnTo>
                  <a:cubicBezTo>
                    <a:pt x="45549" y="278371"/>
                    <a:pt x="2154" y="236583"/>
                    <a:pt x="91" y="184297"/>
                  </a:cubicBezTo>
                  <a:lnTo>
                    <a:pt x="0" y="180353"/>
                  </a:lnTo>
                  <a:cubicBezTo>
                    <a:pt x="0" y="130204"/>
                    <a:pt x="37973" y="88890"/>
                    <a:pt x="87338" y="81459"/>
                  </a:cubicBezTo>
                  <a:lnTo>
                    <a:pt x="89419" y="81167"/>
                  </a:lnTo>
                  <a:lnTo>
                    <a:pt x="90697" y="77863"/>
                  </a:lnTo>
                  <a:cubicBezTo>
                    <a:pt x="102801" y="48288"/>
                    <a:pt x="128232" y="24810"/>
                    <a:pt x="160600" y="13637"/>
                  </a:cubicBezTo>
                  <a:lnTo>
                    <a:pt x="165055" y="12177"/>
                  </a:lnTo>
                  <a:close/>
                </a:path>
              </a:pathLst>
            </a:custGeom>
            <a:solidFill>
              <a:srgbClr val="F6EBDC"/>
            </a:solidFill>
            <a:ln>
              <a:noFill/>
            </a:ln>
          </p:spPr>
        </p:sp>
      </p:grpSp>
      <p:grpSp>
        <p:nvGrpSpPr>
          <p:cNvPr id="37" name="Group 37"/>
          <p:cNvGrpSpPr/>
          <p:nvPr/>
        </p:nvGrpSpPr>
        <p:grpSpPr>
          <a:xfrm>
            <a:off x="0" y="3048000"/>
            <a:ext cx="12192000" cy="3810000"/>
            <a:chOff x="0" y="3048000"/>
            <a:chExt cx="12192000" cy="3810000"/>
          </a:xfrm>
        </p:grpSpPr>
        <p:sp>
          <p:nvSpPr>
            <p:cNvPr id="29" name="Freeform 29"/>
            <p:cNvSpPr/>
            <p:nvPr/>
          </p:nvSpPr>
          <p:spPr>
            <a:xfrm>
              <a:off x="0" y="4254500"/>
              <a:ext cx="12192000" cy="2603500"/>
            </a:xfrm>
            <a:custGeom>
              <a:avLst/>
              <a:gdLst/>
              <a:ahLst/>
              <a:cxnLst/>
              <a:rect l="l" t="t" r="r" b="b"/>
              <a:pathLst>
                <a:path w="12192000" h="2603500">
                  <a:moveTo>
                    <a:pt x="0" y="698500"/>
                  </a:moveTo>
                  <a:cubicBezTo>
                    <a:pt x="2032000" y="63500"/>
                    <a:pt x="4064000" y="0"/>
                    <a:pt x="6096000" y="508000"/>
                  </a:cubicBezTo>
                  <a:cubicBezTo>
                    <a:pt x="8128000" y="1016000"/>
                    <a:pt x="10160000" y="920750"/>
                    <a:pt x="12192000" y="222250"/>
                  </a:cubicBezTo>
                  <a:lnTo>
                    <a:pt x="12192000" y="2603500"/>
                  </a:lnTo>
                  <a:lnTo>
                    <a:pt x="0" y="2603500"/>
                  </a:lnTo>
                  <a:close/>
                </a:path>
              </a:pathLst>
            </a:custGeom>
            <a:solidFill>
              <a:srgbClr val="F6EBDC"/>
            </a:solidFill>
            <a:ln>
              <a:noFill/>
            </a:ln>
          </p:spPr>
        </p:sp>
        <p:sp>
          <p:nvSpPr>
            <p:cNvPr id="30" name="Freeform 30"/>
            <p:cNvSpPr/>
            <p:nvPr/>
          </p:nvSpPr>
          <p:spPr>
            <a:xfrm>
              <a:off x="0" y="5175250"/>
              <a:ext cx="12192000" cy="1682750"/>
            </a:xfrm>
            <a:custGeom>
              <a:avLst/>
              <a:gdLst/>
              <a:ahLst/>
              <a:cxnLst/>
              <a:rect l="l" t="t" r="r" b="b"/>
              <a:pathLst>
                <a:path w="12192000" h="1682750">
                  <a:moveTo>
                    <a:pt x="0" y="539750"/>
                  </a:moveTo>
                  <a:cubicBezTo>
                    <a:pt x="1905000" y="31750"/>
                    <a:pt x="3937000" y="0"/>
                    <a:pt x="6096000" y="444500"/>
                  </a:cubicBezTo>
                  <a:cubicBezTo>
                    <a:pt x="8255000" y="889000"/>
                    <a:pt x="10287000" y="793750"/>
                    <a:pt x="12192000" y="158750"/>
                  </a:cubicBezTo>
                  <a:lnTo>
                    <a:pt x="12192000" y="1682750"/>
                  </a:lnTo>
                  <a:lnTo>
                    <a:pt x="0" y="1682750"/>
                  </a:lnTo>
                  <a:close/>
                </a:path>
              </a:pathLst>
            </a:custGeom>
            <a:solidFill>
              <a:srgbClr val="3F7C50">
                <a:alpha val="18000"/>
              </a:srgbClr>
            </a:solidFill>
            <a:ln>
              <a:noFill/>
            </a:ln>
          </p:spPr>
        </p:sp>
        <p:sp>
          <p:nvSpPr>
            <p:cNvPr id="31" name="Freeform 31"/>
            <p:cNvSpPr/>
            <p:nvPr/>
          </p:nvSpPr>
          <p:spPr>
            <a:xfrm>
              <a:off x="0" y="5873750"/>
              <a:ext cx="12192000" cy="984250"/>
            </a:xfrm>
            <a:custGeom>
              <a:avLst/>
              <a:gdLst/>
              <a:ahLst/>
              <a:cxnLst/>
              <a:rect l="l" t="t" r="r" b="b"/>
              <a:pathLst>
                <a:path w="12192000" h="984250">
                  <a:moveTo>
                    <a:pt x="0" y="412750"/>
                  </a:moveTo>
                  <a:cubicBezTo>
                    <a:pt x="2540000" y="31750"/>
                    <a:pt x="4953000" y="0"/>
                    <a:pt x="7239000" y="317500"/>
                  </a:cubicBezTo>
                  <a:cubicBezTo>
                    <a:pt x="9525000" y="635000"/>
                    <a:pt x="11176000" y="603250"/>
                    <a:pt x="12192000" y="222250"/>
                  </a:cubicBezTo>
                  <a:lnTo>
                    <a:pt x="12192000" y="984250"/>
                  </a:lnTo>
                  <a:lnTo>
                    <a:pt x="0" y="984250"/>
                  </a:lnTo>
                  <a:close/>
                </a:path>
              </a:pathLst>
            </a:custGeom>
            <a:solidFill>
              <a:srgbClr val="3F7C50">
                <a:alpha val="30000"/>
              </a:srgbClr>
            </a:solidFill>
            <a:ln>
              <a:noFill/>
            </a:ln>
          </p:spPr>
        </p:sp>
        <p:sp>
          <p:nvSpPr>
            <p:cNvPr id="32" name="Freeform 32"/>
            <p:cNvSpPr/>
            <p:nvPr/>
          </p:nvSpPr>
          <p:spPr>
            <a:xfrm>
              <a:off x="381000" y="3143250"/>
              <a:ext cx="3048000" cy="1333500"/>
            </a:xfrm>
            <a:custGeom>
              <a:avLst/>
              <a:gdLst/>
              <a:ahLst/>
              <a:cxnLst/>
              <a:rect l="l" t="t" r="r" b="b"/>
              <a:pathLst>
                <a:path w="3048000" h="1333500">
                  <a:moveTo>
                    <a:pt x="0" y="1333500"/>
                  </a:moveTo>
                  <a:lnTo>
                    <a:pt x="1524000" y="0"/>
                  </a:lnTo>
                  <a:lnTo>
                    <a:pt x="3048000" y="1333500"/>
                  </a:lnTo>
                  <a:close/>
                </a:path>
              </a:pathLst>
            </a:custGeom>
            <a:solidFill>
              <a:srgbClr val="3F7C50">
                <a:alpha val="35000"/>
              </a:srgbClr>
            </a:solidFill>
            <a:ln>
              <a:noFill/>
            </a:ln>
          </p:spPr>
        </p:sp>
        <p:sp>
          <p:nvSpPr>
            <p:cNvPr id="33" name="Freeform 33"/>
            <p:cNvSpPr/>
            <p:nvPr/>
          </p:nvSpPr>
          <p:spPr>
            <a:xfrm>
              <a:off x="8382000" y="3048000"/>
              <a:ext cx="3429000" cy="1524000"/>
            </a:xfrm>
            <a:custGeom>
              <a:avLst/>
              <a:gdLst/>
              <a:ahLst/>
              <a:cxnLst/>
              <a:rect l="l" t="t" r="r" b="b"/>
              <a:pathLst>
                <a:path w="3429000" h="1524000">
                  <a:moveTo>
                    <a:pt x="0" y="1524000"/>
                  </a:moveTo>
                  <a:lnTo>
                    <a:pt x="1714500" y="0"/>
                  </a:lnTo>
                  <a:lnTo>
                    <a:pt x="3429000" y="1524000"/>
                  </a:lnTo>
                  <a:close/>
                </a:path>
              </a:pathLst>
            </a:custGeom>
            <a:solidFill>
              <a:srgbClr val="3F7C50">
                <a:alpha val="30000"/>
              </a:srgbClr>
            </a:solidFill>
            <a:ln>
              <a:noFill/>
            </a:ln>
          </p:spPr>
        </p:sp>
        <p:sp>
          <p:nvSpPr>
            <p:cNvPr id="34" name="Freeform 34"/>
            <p:cNvSpPr/>
            <p:nvPr/>
          </p:nvSpPr>
          <p:spPr>
            <a:xfrm>
              <a:off x="11282823" y="4545022"/>
              <a:ext cx="446755" cy="398454"/>
            </a:xfrm>
            <a:custGeom>
              <a:avLst/>
              <a:gdLst/>
              <a:ahLst/>
              <a:cxnLst/>
              <a:rect l="l" t="t" r="r" b="b"/>
              <a:pathLst>
                <a:path w="446755" h="398454">
                  <a:moveTo>
                    <a:pt x="94028" y="175091"/>
                  </a:moveTo>
                  <a:lnTo>
                    <a:pt x="150479" y="245656"/>
                  </a:lnTo>
                  <a:lnTo>
                    <a:pt x="152346" y="247723"/>
                  </a:lnTo>
                  <a:cubicBezTo>
                    <a:pt x="161057" y="256176"/>
                    <a:pt x="174939" y="256077"/>
                    <a:pt x="183528" y="247501"/>
                  </a:cubicBezTo>
                  <a:lnTo>
                    <a:pt x="219910" y="211096"/>
                  </a:lnTo>
                  <a:lnTo>
                    <a:pt x="249336" y="255213"/>
                  </a:lnTo>
                  <a:cubicBezTo>
                    <a:pt x="252792" y="260397"/>
                    <a:pt x="258265" y="263892"/>
                    <a:pt x="264422" y="264847"/>
                  </a:cubicBezTo>
                  <a:cubicBezTo>
                    <a:pt x="270579" y="265802"/>
                    <a:pt x="276854" y="264129"/>
                    <a:pt x="281718" y="260235"/>
                  </a:cubicBezTo>
                  <a:lnTo>
                    <a:pt x="362439" y="195650"/>
                  </a:lnTo>
                  <a:lnTo>
                    <a:pt x="443494" y="366715"/>
                  </a:lnTo>
                  <a:cubicBezTo>
                    <a:pt x="446755" y="373601"/>
                    <a:pt x="446261" y="381678"/>
                    <a:pt x="442186" y="388116"/>
                  </a:cubicBezTo>
                  <a:cubicBezTo>
                    <a:pt x="438110" y="394553"/>
                    <a:pt x="431021" y="398454"/>
                    <a:pt x="423402" y="398453"/>
                  </a:cubicBezTo>
                  <a:lnTo>
                    <a:pt x="23352" y="398453"/>
                  </a:lnTo>
                  <a:cubicBezTo>
                    <a:pt x="15733" y="398454"/>
                    <a:pt x="8644" y="394553"/>
                    <a:pt x="4569" y="388116"/>
                  </a:cubicBezTo>
                  <a:cubicBezTo>
                    <a:pt x="494" y="381678"/>
                    <a:pt x="0" y="373601"/>
                    <a:pt x="3261" y="366715"/>
                  </a:cubicBezTo>
                  <a:close/>
                  <a:moveTo>
                    <a:pt x="223377" y="3"/>
                  </a:moveTo>
                  <a:cubicBezTo>
                    <a:pt x="251729" y="0"/>
                    <a:pt x="277543" y="16338"/>
                    <a:pt x="289675" y="41964"/>
                  </a:cubicBezTo>
                  <a:lnTo>
                    <a:pt x="342881" y="154356"/>
                  </a:lnTo>
                  <a:lnTo>
                    <a:pt x="272872" y="210363"/>
                  </a:lnTo>
                  <a:lnTo>
                    <a:pt x="241869" y="163868"/>
                  </a:lnTo>
                  <a:lnTo>
                    <a:pt x="240202" y="161668"/>
                  </a:lnTo>
                  <a:cubicBezTo>
                    <a:pt x="236163" y="156994"/>
                    <a:pt x="230362" y="154212"/>
                    <a:pt x="224190" y="153989"/>
                  </a:cubicBezTo>
                  <a:cubicBezTo>
                    <a:pt x="218017" y="153765"/>
                    <a:pt x="212030" y="156121"/>
                    <a:pt x="207664" y="160490"/>
                  </a:cubicBezTo>
                  <a:lnTo>
                    <a:pt x="169637" y="198472"/>
                  </a:lnTo>
                  <a:lnTo>
                    <a:pt x="140723" y="162312"/>
                  </a:lnTo>
                  <a:lnTo>
                    <a:pt x="115142" y="130419"/>
                  </a:lnTo>
                  <a:lnTo>
                    <a:pt x="157102" y="41964"/>
                  </a:lnTo>
                  <a:cubicBezTo>
                    <a:pt x="169230" y="16346"/>
                    <a:pt x="195034" y="9"/>
                    <a:pt x="223377" y="3"/>
                  </a:cubicBezTo>
                </a:path>
              </a:pathLst>
            </a:custGeom>
            <a:solidFill>
              <a:srgbClr val="3F7C50"/>
            </a:solidFill>
            <a:ln>
              <a:noFill/>
            </a:ln>
          </p:spPr>
        </p:sp>
        <p:sp>
          <p:nvSpPr>
            <p:cNvPr id="35" name="Freeform 35"/>
            <p:cNvSpPr/>
            <p:nvPr/>
          </p:nvSpPr>
          <p:spPr>
            <a:xfrm>
              <a:off x="1195084" y="5005388"/>
              <a:ext cx="314628" cy="332824"/>
            </a:xfrm>
            <a:custGeom>
              <a:avLst/>
              <a:gdLst/>
              <a:ahLst/>
              <a:cxnLst/>
              <a:rect l="l" t="t" r="r" b="b"/>
              <a:pathLst>
                <a:path w="314628" h="332824">
                  <a:moveTo>
                    <a:pt x="1264" y="197815"/>
                  </a:moveTo>
                  <a:lnTo>
                    <a:pt x="950" y="194882"/>
                  </a:lnTo>
                  <a:lnTo>
                    <a:pt x="880" y="194131"/>
                  </a:lnTo>
                  <a:cubicBezTo>
                    <a:pt x="274" y="187629"/>
                    <a:pt x="0" y="181102"/>
                    <a:pt x="59" y="174573"/>
                  </a:cubicBezTo>
                  <a:cubicBezTo>
                    <a:pt x="373" y="64733"/>
                    <a:pt x="74973" y="0"/>
                    <a:pt x="227071" y="0"/>
                  </a:cubicBezTo>
                  <a:lnTo>
                    <a:pt x="297166" y="0"/>
                  </a:lnTo>
                  <a:cubicBezTo>
                    <a:pt x="306810" y="0"/>
                    <a:pt x="314628" y="7818"/>
                    <a:pt x="314628" y="17463"/>
                  </a:cubicBezTo>
                  <a:lnTo>
                    <a:pt x="314594" y="53383"/>
                  </a:lnTo>
                  <a:cubicBezTo>
                    <a:pt x="305897" y="205324"/>
                    <a:pt x="231821" y="279400"/>
                    <a:pt x="105078" y="279400"/>
                  </a:cubicBezTo>
                  <a:lnTo>
                    <a:pt x="59135" y="279400"/>
                  </a:lnTo>
                  <a:cubicBezTo>
                    <a:pt x="56131" y="291522"/>
                    <a:pt x="53943" y="303831"/>
                    <a:pt x="52586" y="316246"/>
                  </a:cubicBezTo>
                  <a:cubicBezTo>
                    <a:pt x="51900" y="322447"/>
                    <a:pt x="47957" y="327811"/>
                    <a:pt x="42244" y="330318"/>
                  </a:cubicBezTo>
                  <a:cubicBezTo>
                    <a:pt x="36530" y="332824"/>
                    <a:pt x="29913" y="332092"/>
                    <a:pt x="24886" y="328397"/>
                  </a:cubicBezTo>
                  <a:cubicBezTo>
                    <a:pt x="19859" y="324702"/>
                    <a:pt x="17184" y="318605"/>
                    <a:pt x="17871" y="312404"/>
                  </a:cubicBezTo>
                  <a:cubicBezTo>
                    <a:pt x="19896" y="294150"/>
                    <a:pt x="23272" y="276996"/>
                    <a:pt x="27999" y="260942"/>
                  </a:cubicBezTo>
                  <a:lnTo>
                    <a:pt x="25938" y="258393"/>
                  </a:lnTo>
                  <a:lnTo>
                    <a:pt x="22306" y="253503"/>
                  </a:lnTo>
                  <a:lnTo>
                    <a:pt x="19565" y="249504"/>
                  </a:lnTo>
                  <a:lnTo>
                    <a:pt x="16386" y="244388"/>
                  </a:lnTo>
                  <a:lnTo>
                    <a:pt x="14675" y="241402"/>
                  </a:lnTo>
                  <a:lnTo>
                    <a:pt x="13540" y="239271"/>
                  </a:lnTo>
                  <a:cubicBezTo>
                    <a:pt x="10766" y="234001"/>
                    <a:pt x="8447" y="228503"/>
                    <a:pt x="6607" y="222839"/>
                  </a:cubicBezTo>
                  <a:lnTo>
                    <a:pt x="5350" y="218700"/>
                  </a:lnTo>
                  <a:lnTo>
                    <a:pt x="3866" y="212990"/>
                  </a:lnTo>
                  <a:lnTo>
                    <a:pt x="2870" y="208310"/>
                  </a:lnTo>
                  <a:lnTo>
                    <a:pt x="2120" y="204084"/>
                  </a:lnTo>
                  <a:close/>
                  <a:moveTo>
                    <a:pt x="150376" y="123739"/>
                  </a:moveTo>
                  <a:cubicBezTo>
                    <a:pt x="100695" y="145829"/>
                    <a:pt x="65613" y="178397"/>
                    <a:pt x="43715" y="221232"/>
                  </a:cubicBezTo>
                  <a:cubicBezTo>
                    <a:pt x="44856" y="223561"/>
                    <a:pt x="46125" y="225889"/>
                    <a:pt x="47522" y="228217"/>
                  </a:cubicBezTo>
                  <a:lnTo>
                    <a:pt x="50753" y="233124"/>
                  </a:lnTo>
                  <a:lnTo>
                    <a:pt x="51975" y="234818"/>
                  </a:lnTo>
                  <a:cubicBezTo>
                    <a:pt x="53372" y="236727"/>
                    <a:pt x="54874" y="238643"/>
                    <a:pt x="56480" y="240563"/>
                  </a:cubicBezTo>
                  <a:lnTo>
                    <a:pt x="59920" y="244475"/>
                  </a:lnTo>
                  <a:lnTo>
                    <a:pt x="71254" y="244475"/>
                  </a:lnTo>
                  <a:cubicBezTo>
                    <a:pt x="89362" y="204818"/>
                    <a:pt x="119747" y="175568"/>
                    <a:pt x="164556" y="155661"/>
                  </a:cubicBezTo>
                  <a:cubicBezTo>
                    <a:pt x="173371" y="151745"/>
                    <a:pt x="177342" y="141425"/>
                    <a:pt x="173427" y="132610"/>
                  </a:cubicBezTo>
                  <a:cubicBezTo>
                    <a:pt x="169511" y="123795"/>
                    <a:pt x="159191" y="119824"/>
                    <a:pt x="150376" y="123739"/>
                  </a:cubicBezTo>
                </a:path>
              </a:pathLst>
            </a:custGeom>
            <a:solidFill>
              <a:srgbClr val="3F7C50"/>
            </a:solidFill>
            <a:ln>
              <a:noFill/>
            </a:ln>
          </p:spPr>
        </p:sp>
        <p:sp>
          <p:nvSpPr>
            <p:cNvPr id="36" name="Freeform 36"/>
            <p:cNvSpPr/>
            <p:nvPr/>
          </p:nvSpPr>
          <p:spPr>
            <a:xfrm>
              <a:off x="10715349" y="5381625"/>
              <a:ext cx="286026" cy="302567"/>
            </a:xfrm>
            <a:custGeom>
              <a:avLst/>
              <a:gdLst/>
              <a:ahLst/>
              <a:cxnLst/>
              <a:rect l="l" t="t" r="r" b="b"/>
              <a:pathLst>
                <a:path w="286026" h="302567">
                  <a:moveTo>
                    <a:pt x="1149" y="179832"/>
                  </a:moveTo>
                  <a:lnTo>
                    <a:pt x="863" y="177165"/>
                  </a:lnTo>
                  <a:lnTo>
                    <a:pt x="800" y="176482"/>
                  </a:lnTo>
                  <a:cubicBezTo>
                    <a:pt x="249" y="170572"/>
                    <a:pt x="0" y="164638"/>
                    <a:pt x="54" y="158702"/>
                  </a:cubicBezTo>
                  <a:cubicBezTo>
                    <a:pt x="339" y="58849"/>
                    <a:pt x="68157" y="0"/>
                    <a:pt x="206429" y="0"/>
                  </a:cubicBezTo>
                  <a:lnTo>
                    <a:pt x="270151" y="0"/>
                  </a:lnTo>
                  <a:cubicBezTo>
                    <a:pt x="278918" y="0"/>
                    <a:pt x="286026" y="7107"/>
                    <a:pt x="286026" y="15875"/>
                  </a:cubicBezTo>
                  <a:lnTo>
                    <a:pt x="285994" y="48530"/>
                  </a:lnTo>
                  <a:cubicBezTo>
                    <a:pt x="278088" y="186658"/>
                    <a:pt x="210747" y="254000"/>
                    <a:pt x="95526" y="254000"/>
                  </a:cubicBezTo>
                  <a:lnTo>
                    <a:pt x="53759" y="254000"/>
                  </a:lnTo>
                  <a:cubicBezTo>
                    <a:pt x="51028" y="265020"/>
                    <a:pt x="49039" y="276210"/>
                    <a:pt x="47806" y="287496"/>
                  </a:cubicBezTo>
                  <a:cubicBezTo>
                    <a:pt x="47182" y="293134"/>
                    <a:pt x="43598" y="298010"/>
                    <a:pt x="38403" y="300289"/>
                  </a:cubicBezTo>
                  <a:cubicBezTo>
                    <a:pt x="33209" y="302567"/>
                    <a:pt x="27194" y="301902"/>
                    <a:pt x="22624" y="298543"/>
                  </a:cubicBezTo>
                  <a:cubicBezTo>
                    <a:pt x="18053" y="295183"/>
                    <a:pt x="15622" y="289641"/>
                    <a:pt x="16246" y="284004"/>
                  </a:cubicBezTo>
                  <a:cubicBezTo>
                    <a:pt x="18088" y="267409"/>
                    <a:pt x="21157" y="251815"/>
                    <a:pt x="25454" y="237220"/>
                  </a:cubicBezTo>
                  <a:lnTo>
                    <a:pt x="23580" y="234902"/>
                  </a:lnTo>
                  <a:lnTo>
                    <a:pt x="20278" y="230457"/>
                  </a:lnTo>
                  <a:lnTo>
                    <a:pt x="17786" y="226822"/>
                  </a:lnTo>
                  <a:lnTo>
                    <a:pt x="14897" y="222171"/>
                  </a:lnTo>
                  <a:lnTo>
                    <a:pt x="13341" y="219456"/>
                  </a:lnTo>
                  <a:lnTo>
                    <a:pt x="12309" y="217519"/>
                  </a:lnTo>
                  <a:cubicBezTo>
                    <a:pt x="9788" y="212728"/>
                    <a:pt x="7679" y="207730"/>
                    <a:pt x="6007" y="202581"/>
                  </a:cubicBezTo>
                  <a:lnTo>
                    <a:pt x="4864" y="198818"/>
                  </a:lnTo>
                  <a:lnTo>
                    <a:pt x="3514" y="193627"/>
                  </a:lnTo>
                  <a:lnTo>
                    <a:pt x="2610" y="189373"/>
                  </a:lnTo>
                  <a:lnTo>
                    <a:pt x="1927" y="185531"/>
                  </a:lnTo>
                  <a:close/>
                  <a:moveTo>
                    <a:pt x="136706" y="112490"/>
                  </a:moveTo>
                  <a:cubicBezTo>
                    <a:pt x="91541" y="132572"/>
                    <a:pt x="59648" y="162179"/>
                    <a:pt x="39741" y="201120"/>
                  </a:cubicBezTo>
                  <a:cubicBezTo>
                    <a:pt x="40778" y="203237"/>
                    <a:pt x="41932" y="205354"/>
                    <a:pt x="43202" y="207470"/>
                  </a:cubicBezTo>
                  <a:lnTo>
                    <a:pt x="46139" y="211931"/>
                  </a:lnTo>
                  <a:lnTo>
                    <a:pt x="47250" y="213471"/>
                  </a:lnTo>
                  <a:cubicBezTo>
                    <a:pt x="48520" y="215207"/>
                    <a:pt x="49885" y="216948"/>
                    <a:pt x="51346" y="218694"/>
                  </a:cubicBezTo>
                  <a:lnTo>
                    <a:pt x="54473" y="222250"/>
                  </a:lnTo>
                  <a:lnTo>
                    <a:pt x="64776" y="222250"/>
                  </a:lnTo>
                  <a:cubicBezTo>
                    <a:pt x="81238" y="186198"/>
                    <a:pt x="108861" y="159607"/>
                    <a:pt x="149596" y="141510"/>
                  </a:cubicBezTo>
                  <a:cubicBezTo>
                    <a:pt x="157610" y="137950"/>
                    <a:pt x="161220" y="128568"/>
                    <a:pt x="157661" y="120555"/>
                  </a:cubicBezTo>
                  <a:cubicBezTo>
                    <a:pt x="154101" y="112541"/>
                    <a:pt x="144719" y="108931"/>
                    <a:pt x="136706" y="112490"/>
                  </a:cubicBezTo>
                </a:path>
              </a:pathLst>
            </a:custGeom>
            <a:solidFill>
              <a:srgbClr val="3F7C50"/>
            </a:solidFill>
            <a:ln>
              <a:noFill/>
            </a:ln>
          </p:spPr>
        </p:sp>
      </p:grpSp>
      <p:grpSp>
        <p:nvGrpSpPr>
          <p:cNvPr id="46" name="Group 46"/>
          <p:cNvGrpSpPr/>
          <p:nvPr/>
        </p:nvGrpSpPr>
        <p:grpSpPr>
          <a:xfrm>
            <a:off x="5276850" y="1562100"/>
            <a:ext cx="1638300" cy="1638300"/>
            <a:chOff x="5276850" y="1562100"/>
            <a:chExt cx="1638300" cy="1638300"/>
          </a:xfrm>
        </p:grpSpPr>
        <p:sp>
          <p:nvSpPr>
            <p:cNvPr id="38" name="Ellipse 38"/>
            <p:cNvSpPr/>
            <p:nvPr/>
          </p:nvSpPr>
          <p:spPr>
            <a:xfrm>
              <a:off x="5276850" y="1562100"/>
              <a:ext cx="1638300" cy="1638300"/>
            </a:xfrm>
            <a:prstGeom prst="ellipse">
              <a:avLst/>
            </a:prstGeom>
            <a:solidFill>
              <a:srgbClr val="FFF9F0"/>
            </a:solidFill>
            <a:ln>
              <a:noFill/>
            </a:ln>
          </p:spPr>
        </p:sp>
        <p:sp>
          <p:nvSpPr>
            <p:cNvPr id="39" name="Ellipse 39"/>
            <p:cNvSpPr/>
            <p:nvPr/>
          </p:nvSpPr>
          <p:spPr>
            <a:xfrm>
              <a:off x="5276850" y="1562100"/>
              <a:ext cx="1638300" cy="1638300"/>
            </a:xfrm>
            <a:prstGeom prst="ellipse">
              <a:avLst/>
            </a:prstGeom>
            <a:noFill/>
            <a:ln w="28575">
              <a:solidFill>
                <a:srgbClr val="D97706"/>
              </a:solidFill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5734631" y="2066917"/>
              <a:ext cx="722738" cy="628658"/>
              <a:chOff x="5734631" y="2066917"/>
              <a:chExt cx="722738" cy="628658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5840943" y="2311400"/>
                <a:ext cx="510010" cy="384175"/>
              </a:xfrm>
              <a:custGeom>
                <a:avLst/>
                <a:gdLst/>
                <a:ahLst/>
                <a:cxnLst/>
                <a:rect l="l" t="t" r="r" b="b"/>
                <a:pathLst>
                  <a:path w="510010" h="384175">
                    <a:moveTo>
                      <a:pt x="255057" y="0"/>
                    </a:moveTo>
                    <a:cubicBezTo>
                      <a:pt x="208956" y="0"/>
                      <a:pt x="185801" y="14703"/>
                      <a:pt x="152692" y="67196"/>
                    </a:cubicBezTo>
                    <a:lnTo>
                      <a:pt x="144170" y="81096"/>
                    </a:lnTo>
                    <a:lnTo>
                      <a:pt x="130375" y="105124"/>
                    </a:lnTo>
                    <a:cubicBezTo>
                      <a:pt x="128725" y="108077"/>
                      <a:pt x="127084" y="111034"/>
                      <a:pt x="125451" y="113995"/>
                    </a:cubicBezTo>
                    <a:cubicBezTo>
                      <a:pt x="117069" y="129153"/>
                      <a:pt x="105508" y="140294"/>
                      <a:pt x="85671" y="153880"/>
                    </a:cubicBezTo>
                    <a:lnTo>
                      <a:pt x="66462" y="166627"/>
                    </a:lnTo>
                    <a:cubicBezTo>
                      <a:pt x="33633" y="188525"/>
                      <a:pt x="16450" y="205673"/>
                      <a:pt x="6845" y="234906"/>
                    </a:cubicBezTo>
                    <a:cubicBezTo>
                      <a:pt x="2515" y="246710"/>
                      <a:pt x="0" y="264697"/>
                      <a:pt x="105" y="279610"/>
                    </a:cubicBezTo>
                    <a:cubicBezTo>
                      <a:pt x="105" y="338528"/>
                      <a:pt x="41945" y="384175"/>
                      <a:pt x="97895" y="384175"/>
                    </a:cubicBezTo>
                    <a:lnTo>
                      <a:pt x="106347" y="383965"/>
                    </a:lnTo>
                    <a:cubicBezTo>
                      <a:pt x="110503" y="383756"/>
                      <a:pt x="114519" y="383372"/>
                      <a:pt x="118710" y="382778"/>
                    </a:cubicBezTo>
                    <a:lnTo>
                      <a:pt x="127371" y="381276"/>
                    </a:lnTo>
                    <a:lnTo>
                      <a:pt x="131982" y="380298"/>
                    </a:lnTo>
                    <a:lnTo>
                      <a:pt x="142145" y="377749"/>
                    </a:lnTo>
                    <a:lnTo>
                      <a:pt x="147803" y="376177"/>
                    </a:lnTo>
                    <a:lnTo>
                      <a:pt x="167710" y="370240"/>
                    </a:lnTo>
                    <a:lnTo>
                      <a:pt x="194358" y="361753"/>
                    </a:lnTo>
                    <a:lnTo>
                      <a:pt x="210248" y="357003"/>
                    </a:lnTo>
                    <a:cubicBezTo>
                      <a:pt x="228759" y="351765"/>
                      <a:pt x="243078" y="349250"/>
                      <a:pt x="255057" y="349250"/>
                    </a:cubicBezTo>
                    <a:cubicBezTo>
                      <a:pt x="267071" y="349250"/>
                      <a:pt x="281356" y="351800"/>
                      <a:pt x="299866" y="357003"/>
                    </a:cubicBezTo>
                    <a:lnTo>
                      <a:pt x="315757" y="361753"/>
                    </a:lnTo>
                    <a:lnTo>
                      <a:pt x="342440" y="370205"/>
                    </a:lnTo>
                    <a:lnTo>
                      <a:pt x="362312" y="376177"/>
                    </a:lnTo>
                    <a:lnTo>
                      <a:pt x="373209" y="379111"/>
                    </a:lnTo>
                    <a:cubicBezTo>
                      <a:pt x="376596" y="379949"/>
                      <a:pt x="379740" y="380682"/>
                      <a:pt x="382743" y="381276"/>
                    </a:cubicBezTo>
                    <a:lnTo>
                      <a:pt x="391404" y="382778"/>
                    </a:lnTo>
                    <a:cubicBezTo>
                      <a:pt x="395595" y="383372"/>
                      <a:pt x="399612" y="383756"/>
                      <a:pt x="403768" y="383965"/>
                    </a:cubicBezTo>
                    <a:lnTo>
                      <a:pt x="412220" y="384175"/>
                    </a:lnTo>
                    <a:cubicBezTo>
                      <a:pt x="468170" y="384175"/>
                      <a:pt x="510010" y="338528"/>
                      <a:pt x="510010" y="279400"/>
                    </a:cubicBezTo>
                    <a:cubicBezTo>
                      <a:pt x="510010" y="264487"/>
                      <a:pt x="507460" y="246605"/>
                      <a:pt x="502780" y="233788"/>
                    </a:cubicBezTo>
                    <a:cubicBezTo>
                      <a:pt x="494538" y="208502"/>
                      <a:pt x="479136" y="191075"/>
                      <a:pt x="451091" y="169875"/>
                    </a:cubicBezTo>
                    <a:lnTo>
                      <a:pt x="442116" y="163239"/>
                    </a:lnTo>
                    <a:lnTo>
                      <a:pt x="423675" y="149968"/>
                    </a:lnTo>
                    <a:cubicBezTo>
                      <a:pt x="401253" y="133553"/>
                      <a:pt x="388645" y="121120"/>
                      <a:pt x="379914" y="105334"/>
                    </a:cubicBezTo>
                    <a:lnTo>
                      <a:pt x="370484" y="88395"/>
                    </a:lnTo>
                    <a:lnTo>
                      <a:pt x="361683" y="73308"/>
                    </a:lnTo>
                    <a:cubicBezTo>
                      <a:pt x="326374" y="14075"/>
                      <a:pt x="305175" y="0"/>
                      <a:pt x="255057" y="0"/>
                    </a:cubicBez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6241009" y="2206622"/>
                <a:ext cx="216360" cy="244478"/>
              </a:xfrm>
              <a:custGeom>
                <a:avLst/>
                <a:gdLst/>
                <a:ahLst/>
                <a:cxnLst/>
                <a:rect l="l" t="t" r="r" b="b"/>
                <a:pathLst>
                  <a:path w="216360" h="244478">
                    <a:moveTo>
                      <a:pt x="126708" y="3"/>
                    </a:moveTo>
                    <a:lnTo>
                      <a:pt x="125660" y="3"/>
                    </a:lnTo>
                    <a:cubicBezTo>
                      <a:pt x="83087" y="701"/>
                      <a:pt x="43586" y="37233"/>
                      <a:pt x="24098" y="87455"/>
                    </a:cubicBezTo>
                    <a:cubicBezTo>
                      <a:pt x="0" y="149447"/>
                      <a:pt x="11944" y="217376"/>
                      <a:pt x="61643" y="238785"/>
                    </a:cubicBezTo>
                    <a:cubicBezTo>
                      <a:pt x="70583" y="242592"/>
                      <a:pt x="80048" y="244478"/>
                      <a:pt x="89618" y="244478"/>
                    </a:cubicBezTo>
                    <a:cubicBezTo>
                      <a:pt x="132610" y="244478"/>
                      <a:pt x="172739" y="207702"/>
                      <a:pt x="192402" y="157025"/>
                    </a:cubicBezTo>
                    <a:cubicBezTo>
                      <a:pt x="216360" y="95069"/>
                      <a:pt x="204276" y="27104"/>
                      <a:pt x="154823" y="5730"/>
                    </a:cubicBezTo>
                    <a:cubicBezTo>
                      <a:pt x="145944" y="1948"/>
                      <a:pt x="136393" y="0"/>
                      <a:pt x="126743" y="3"/>
                    </a:cubicBez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5895705" y="2066925"/>
                <a:ext cx="208467" cy="244475"/>
              </a:xfrm>
              <a:custGeom>
                <a:avLst/>
                <a:gdLst/>
                <a:ahLst/>
                <a:cxnLst/>
                <a:rect l="l" t="t" r="r" b="b"/>
                <a:pathLst>
                  <a:path w="208467" h="244475">
                    <a:moveTo>
                      <a:pt x="96393" y="0"/>
                    </a:moveTo>
                    <a:cubicBezTo>
                      <a:pt x="92481" y="0"/>
                      <a:pt x="89932" y="70"/>
                      <a:pt x="86963" y="524"/>
                    </a:cubicBezTo>
                    <a:lnTo>
                      <a:pt x="83715" y="1083"/>
                    </a:lnTo>
                    <a:cubicBezTo>
                      <a:pt x="30210" y="8277"/>
                      <a:pt x="0" y="70548"/>
                      <a:pt x="10093" y="135719"/>
                    </a:cubicBezTo>
                    <a:cubicBezTo>
                      <a:pt x="19593" y="195964"/>
                      <a:pt x="61154" y="244475"/>
                      <a:pt x="112074" y="244475"/>
                    </a:cubicBezTo>
                    <a:lnTo>
                      <a:pt x="118605" y="244300"/>
                    </a:lnTo>
                    <a:cubicBezTo>
                      <a:pt x="119587" y="244217"/>
                      <a:pt x="120565" y="244100"/>
                      <a:pt x="121539" y="243951"/>
                    </a:cubicBezTo>
                    <a:lnTo>
                      <a:pt x="124752" y="243392"/>
                    </a:lnTo>
                    <a:cubicBezTo>
                      <a:pt x="178292" y="236198"/>
                      <a:pt x="208467" y="173926"/>
                      <a:pt x="198374" y="108756"/>
                    </a:cubicBezTo>
                    <a:cubicBezTo>
                      <a:pt x="188944" y="48441"/>
                      <a:pt x="147383" y="0"/>
                      <a:pt x="96393" y="0"/>
                    </a:cubicBez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6087828" y="2066917"/>
                <a:ext cx="208432" cy="244483"/>
              </a:xfrm>
              <a:custGeom>
                <a:avLst/>
                <a:gdLst/>
                <a:ahLst/>
                <a:cxnLst/>
                <a:rect l="l" t="t" r="r" b="b"/>
                <a:pathLst>
                  <a:path w="208432" h="244483">
                    <a:moveTo>
                      <a:pt x="111970" y="8"/>
                    </a:moveTo>
                    <a:cubicBezTo>
                      <a:pt x="61014" y="8"/>
                      <a:pt x="19523" y="48484"/>
                      <a:pt x="10128" y="108730"/>
                    </a:cubicBezTo>
                    <a:cubicBezTo>
                      <a:pt x="0" y="173935"/>
                      <a:pt x="30175" y="236206"/>
                      <a:pt x="86055" y="243785"/>
                    </a:cubicBezTo>
                    <a:cubicBezTo>
                      <a:pt x="89652" y="244239"/>
                      <a:pt x="93040" y="244483"/>
                      <a:pt x="96393" y="244483"/>
                    </a:cubicBezTo>
                    <a:cubicBezTo>
                      <a:pt x="144939" y="244483"/>
                      <a:pt x="185207" y="200303"/>
                      <a:pt x="196872" y="143794"/>
                    </a:cubicBezTo>
                    <a:lnTo>
                      <a:pt x="198304" y="135762"/>
                    </a:lnTo>
                    <a:cubicBezTo>
                      <a:pt x="208432" y="70557"/>
                      <a:pt x="178257" y="8285"/>
                      <a:pt x="122377" y="707"/>
                    </a:cubicBezTo>
                    <a:cubicBezTo>
                      <a:pt x="118928" y="233"/>
                      <a:pt x="115451" y="0"/>
                      <a:pt x="111970" y="8"/>
                    </a:cubicBez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5734631" y="2206625"/>
                <a:ext cx="216325" cy="244475"/>
              </a:xfrm>
              <a:custGeom>
                <a:avLst/>
                <a:gdLst/>
                <a:ahLst/>
                <a:cxnLst/>
                <a:rect l="l" t="t" r="r" b="b"/>
                <a:pathLst>
                  <a:path w="216325" h="244475">
                    <a:moveTo>
                      <a:pt x="89548" y="0"/>
                    </a:moveTo>
                    <a:cubicBezTo>
                      <a:pt x="79978" y="0"/>
                      <a:pt x="70548" y="1886"/>
                      <a:pt x="61712" y="5623"/>
                    </a:cubicBezTo>
                    <a:cubicBezTo>
                      <a:pt x="11909" y="27102"/>
                      <a:pt x="0" y="95101"/>
                      <a:pt x="24063" y="157023"/>
                    </a:cubicBezTo>
                    <a:cubicBezTo>
                      <a:pt x="43726" y="207699"/>
                      <a:pt x="83785" y="244475"/>
                      <a:pt x="126778" y="244475"/>
                    </a:cubicBezTo>
                    <a:cubicBezTo>
                      <a:pt x="136347" y="244475"/>
                      <a:pt x="145777" y="242589"/>
                      <a:pt x="154613" y="238852"/>
                    </a:cubicBezTo>
                    <a:cubicBezTo>
                      <a:pt x="204416" y="217373"/>
                      <a:pt x="216325" y="149374"/>
                      <a:pt x="192262" y="87452"/>
                    </a:cubicBezTo>
                    <a:cubicBezTo>
                      <a:pt x="172599" y="36776"/>
                      <a:pt x="132540" y="0"/>
                      <a:pt x="89548" y="0"/>
                    </a:cubicBez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3003113" y="3002280"/>
            <a:ext cx="6185773" cy="1931670"/>
            <a:chOff x="3003113" y="3002280"/>
            <a:chExt cx="6185773" cy="1931670"/>
          </a:xfrm>
        </p:grpSpPr>
        <p:sp>
          <p:nvSpPr>
            <p:cNvPr id="47" name="TextBox 47"/>
            <p:cNvSpPr txBox="1"/>
            <p:nvPr/>
          </p:nvSpPr>
          <p:spPr>
            <a:xfrm>
              <a:off x="3987927" y="3002280"/>
              <a:ext cx="4216146" cy="1341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60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《牛来》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3003113" y="4062412"/>
              <a:ext cx="6185773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3F7C50"/>
                  </a:solidFill>
                  <a:latin typeface="Georgia"/>
                  <a:ea typeface="KaiTi"/>
                  <a:cs typeface="Georgia"/>
                </a:rPr>
                <a:t>2026 治愈系动画电影 · 成长与担当的寓言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4397216" y="4568190"/>
              <a:ext cx="3397568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信雨萌 执导 · 出品 大连璟园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5773245" y="6255068"/>
            <a:ext cx="64550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dirty="0">
                <a:solidFill>
                  <a:srgbClr val="8A7D6B"/>
                </a:solidFill>
                <a:latin typeface="Segoe UI"/>
                <a:ea typeface="Microsoft YaHei"/>
                <a:cs typeface="Segoe UI"/>
              </a:rPr>
              <a:t>01 / 08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>
            <a:noFill/>
          </a:ln>
        </p:spPr>
      </p:sp>
      <p:grpSp>
        <p:nvGrpSpPr>
          <p:cNvPr id="8" name="Group 8"/>
          <p:cNvGrpSpPr/>
          <p:nvPr/>
        </p:nvGrpSpPr>
        <p:grpSpPr>
          <a:xfrm>
            <a:off x="533400" y="429440"/>
            <a:ext cx="11128375" cy="956448"/>
            <a:chOff x="533400" y="429440"/>
            <a:chExt cx="11128375" cy="956448"/>
          </a:xfrm>
        </p:grpSpPr>
        <p:sp>
          <p:nvSpPr>
            <p:cNvPr id="3" name="Freeform 3"/>
            <p:cNvSpPr/>
            <p:nvPr/>
          </p:nvSpPr>
          <p:spPr>
            <a:xfrm>
              <a:off x="11312525" y="438753"/>
              <a:ext cx="349250" cy="243935"/>
            </a:xfrm>
            <a:custGeom>
              <a:avLst/>
              <a:gdLst/>
              <a:ahLst/>
              <a:cxnLst/>
              <a:rect l="l" t="t" r="r" b="b"/>
              <a:pathLst>
                <a:path w="349250" h="243935">
                  <a:moveTo>
                    <a:pt x="143510" y="10589"/>
                  </a:moveTo>
                  <a:cubicBezTo>
                    <a:pt x="178356" y="0"/>
                    <a:pt x="216773" y="7033"/>
                    <a:pt x="244475" y="29258"/>
                  </a:cubicBezTo>
                  <a:cubicBezTo>
                    <a:pt x="266478" y="46847"/>
                    <a:pt x="279209" y="71898"/>
                    <a:pt x="280225" y="98155"/>
                  </a:cubicBezTo>
                  <a:lnTo>
                    <a:pt x="280273" y="101521"/>
                  </a:lnTo>
                  <a:lnTo>
                    <a:pt x="281718" y="101568"/>
                  </a:lnTo>
                  <a:cubicBezTo>
                    <a:pt x="318230" y="103267"/>
                    <a:pt x="347488" y="132699"/>
                    <a:pt x="349186" y="169354"/>
                  </a:cubicBezTo>
                  <a:lnTo>
                    <a:pt x="349250" y="172704"/>
                  </a:lnTo>
                  <a:cubicBezTo>
                    <a:pt x="349250" y="210915"/>
                    <a:pt x="319326" y="242110"/>
                    <a:pt x="281702" y="243856"/>
                  </a:cubicBezTo>
                  <a:lnTo>
                    <a:pt x="278368" y="243935"/>
                  </a:lnTo>
                  <a:lnTo>
                    <a:pt x="89805" y="243935"/>
                  </a:lnTo>
                  <a:lnTo>
                    <a:pt x="86281" y="243808"/>
                  </a:lnTo>
                  <a:cubicBezTo>
                    <a:pt x="39608" y="242062"/>
                    <a:pt x="1873" y="205724"/>
                    <a:pt x="79" y="160258"/>
                  </a:cubicBezTo>
                  <a:lnTo>
                    <a:pt x="0" y="156829"/>
                  </a:lnTo>
                  <a:cubicBezTo>
                    <a:pt x="0" y="113221"/>
                    <a:pt x="33020" y="77295"/>
                    <a:pt x="75946" y="70834"/>
                  </a:cubicBezTo>
                  <a:lnTo>
                    <a:pt x="77756" y="70580"/>
                  </a:lnTo>
                  <a:lnTo>
                    <a:pt x="78867" y="67707"/>
                  </a:lnTo>
                  <a:cubicBezTo>
                    <a:pt x="89392" y="41989"/>
                    <a:pt x="111506" y="21574"/>
                    <a:pt x="139652" y="11859"/>
                  </a:cubicBezTo>
                  <a:lnTo>
                    <a:pt x="143526" y="10589"/>
                  </a:lnTo>
                  <a:close/>
                </a:path>
              </a:pathLst>
            </a:custGeom>
            <a:solidFill>
              <a:srgbClr val="F6EBDC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676532" y="429440"/>
              <a:ext cx="227973" cy="217275"/>
            </a:xfrm>
            <a:custGeom>
              <a:avLst/>
              <a:gdLst/>
              <a:ahLst/>
              <a:cxnLst/>
              <a:rect l="l" t="t" r="r" b="b"/>
              <a:pathLst>
                <a:path w="227973" h="217275">
                  <a:moveTo>
                    <a:pt x="75276" y="65400"/>
                  </a:moveTo>
                  <a:lnTo>
                    <a:pt x="9442" y="74945"/>
                  </a:lnTo>
                  <a:lnTo>
                    <a:pt x="8276" y="75182"/>
                  </a:lnTo>
                  <a:cubicBezTo>
                    <a:pt x="4682" y="76136"/>
                    <a:pt x="1880" y="78950"/>
                    <a:pt x="940" y="82547"/>
                  </a:cubicBezTo>
                  <a:cubicBezTo>
                    <a:pt x="0" y="86144"/>
                    <a:pt x="1068" y="89969"/>
                    <a:pt x="3736" y="92559"/>
                  </a:cubicBezTo>
                  <a:lnTo>
                    <a:pt x="51429" y="138983"/>
                  </a:lnTo>
                  <a:lnTo>
                    <a:pt x="40181" y="204559"/>
                  </a:lnTo>
                  <a:lnTo>
                    <a:pt x="40047" y="205694"/>
                  </a:lnTo>
                  <a:cubicBezTo>
                    <a:pt x="39827" y="209411"/>
                    <a:pt x="41627" y="212958"/>
                    <a:pt x="44756" y="214976"/>
                  </a:cubicBezTo>
                  <a:cubicBezTo>
                    <a:pt x="47885" y="216993"/>
                    <a:pt x="51859" y="217169"/>
                    <a:pt x="55154" y="215435"/>
                  </a:cubicBezTo>
                  <a:lnTo>
                    <a:pt x="114033" y="184478"/>
                  </a:lnTo>
                  <a:lnTo>
                    <a:pt x="172777" y="215435"/>
                  </a:lnTo>
                  <a:lnTo>
                    <a:pt x="173809" y="215909"/>
                  </a:lnTo>
                  <a:cubicBezTo>
                    <a:pt x="177277" y="217275"/>
                    <a:pt x="181212" y="216665"/>
                    <a:pt x="184103" y="214313"/>
                  </a:cubicBezTo>
                  <a:cubicBezTo>
                    <a:pt x="186994" y="211960"/>
                    <a:pt x="188392" y="208232"/>
                    <a:pt x="187760" y="204559"/>
                  </a:cubicBezTo>
                  <a:lnTo>
                    <a:pt x="176502" y="138983"/>
                  </a:lnTo>
                  <a:lnTo>
                    <a:pt x="224216" y="92549"/>
                  </a:lnTo>
                  <a:lnTo>
                    <a:pt x="225021" y="91671"/>
                  </a:lnTo>
                  <a:cubicBezTo>
                    <a:pt x="227362" y="88789"/>
                    <a:pt x="227973" y="84871"/>
                    <a:pt x="226622" y="81412"/>
                  </a:cubicBezTo>
                  <a:cubicBezTo>
                    <a:pt x="225270" y="77953"/>
                    <a:pt x="222164" y="75487"/>
                    <a:pt x="218489" y="74955"/>
                  </a:cubicBezTo>
                  <a:lnTo>
                    <a:pt x="152656" y="65400"/>
                  </a:lnTo>
                  <a:lnTo>
                    <a:pt x="123227" y="5758"/>
                  </a:lnTo>
                  <a:cubicBezTo>
                    <a:pt x="121490" y="2232"/>
                    <a:pt x="117901" y="0"/>
                    <a:pt x="113971" y="0"/>
                  </a:cubicBezTo>
                  <a:cubicBezTo>
                    <a:pt x="110041" y="0"/>
                    <a:pt x="106452" y="2232"/>
                    <a:pt x="104715" y="5758"/>
                  </a:cubicBezTo>
                  <a:lnTo>
                    <a:pt x="75276" y="65400"/>
                  </a:ln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533400" y="552450"/>
              <a:ext cx="191643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影片概览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571500" y="99060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38100">
              <a:solidFill>
                <a:srgbClr val="D97706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54355" y="1111568"/>
              <a:ext cx="275520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一眼读懂这部 2026 治愈系动画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71500" y="1619250"/>
            <a:ext cx="11049000" cy="2857500"/>
            <a:chOff x="571500" y="1619250"/>
            <a:chExt cx="11049000" cy="2857500"/>
          </a:xfrm>
        </p:grpSpPr>
        <p:grpSp>
          <p:nvGrpSpPr>
            <p:cNvPr id="18" name="Group 18"/>
            <p:cNvGrpSpPr/>
            <p:nvPr/>
          </p:nvGrpSpPr>
          <p:grpSpPr>
            <a:xfrm>
              <a:off x="571500" y="1619250"/>
              <a:ext cx="2590800" cy="2857500"/>
              <a:chOff x="571500" y="1619250"/>
              <a:chExt cx="2590800" cy="2857500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571500" y="1619250"/>
                <a:ext cx="2590800" cy="2857500"/>
              </a:xfrm>
              <a:prstGeom prst="roundRect">
                <a:avLst>
                  <a:gd name="adj" fmla="val 5882"/>
                </a:avLst>
              </a:prstGeom>
              <a:solidFill>
                <a:srgbClr val="F6EBDC"/>
              </a:solidFill>
              <a:ln>
                <a:noFill/>
              </a:ln>
            </p:spPr>
          </p:sp>
          <p:sp>
            <p:nvSpPr>
              <p:cNvPr id="10" name="Ellipse 10"/>
              <p:cNvSpPr/>
              <p:nvPr/>
            </p:nvSpPr>
            <p:spPr>
              <a:xfrm>
                <a:off x="685800" y="1695450"/>
                <a:ext cx="457200" cy="457200"/>
              </a:xfrm>
              <a:prstGeom prst="ellipse">
                <a:avLst/>
              </a:prstGeom>
              <a:solidFill>
                <a:srgbClr val="D97706"/>
              </a:solidFill>
              <a:ln>
                <a:noFill/>
              </a:ln>
            </p:spPr>
          </p:sp>
          <p:grpSp>
            <p:nvGrpSpPr>
              <p:cNvPr id="13" name="Group 13"/>
              <p:cNvGrpSpPr/>
              <p:nvPr/>
            </p:nvGrpSpPr>
            <p:grpSpPr>
              <a:xfrm>
                <a:off x="819150" y="1857375"/>
                <a:ext cx="180975" cy="133350"/>
                <a:chOff x="819150" y="1857375"/>
                <a:chExt cx="180975" cy="133350"/>
              </a:xfrm>
            </p:grpSpPr>
            <p:sp>
              <p:nvSpPr>
                <p:cNvPr id="11" name="Freeform 11"/>
                <p:cNvSpPr/>
                <p:nvPr/>
              </p:nvSpPr>
              <p:spPr>
                <a:xfrm>
                  <a:off x="942975" y="1882165"/>
                  <a:ext cx="57150" cy="840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50" h="84078">
                      <a:moveTo>
                        <a:pt x="48739" y="213"/>
                      </a:moveTo>
                      <a:cubicBezTo>
                        <a:pt x="46894" y="0"/>
                        <a:pt x="45027" y="331"/>
                        <a:pt x="43367" y="1166"/>
                      </a:cubicBezTo>
                      <a:lnTo>
                        <a:pt x="0" y="22835"/>
                      </a:lnTo>
                      <a:lnTo>
                        <a:pt x="0" y="60935"/>
                      </a:lnTo>
                      <a:lnTo>
                        <a:pt x="43367" y="82604"/>
                      </a:lnTo>
                      <a:cubicBezTo>
                        <a:pt x="46316" y="84078"/>
                        <a:pt x="49817" y="83922"/>
                        <a:pt x="52623" y="82192"/>
                      </a:cubicBezTo>
                      <a:cubicBezTo>
                        <a:pt x="55429" y="80462"/>
                        <a:pt x="57142" y="77405"/>
                        <a:pt x="57150" y="74108"/>
                      </a:cubicBezTo>
                      <a:lnTo>
                        <a:pt x="57150" y="9662"/>
                      </a:lnTo>
                      <a:cubicBezTo>
                        <a:pt x="57145" y="4837"/>
                        <a:pt x="53532" y="778"/>
                        <a:pt x="48739" y="2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</p:sp>
            <p:sp>
              <p:nvSpPr>
                <p:cNvPr id="12" name="Freeform 12"/>
                <p:cNvSpPr/>
                <p:nvPr/>
              </p:nvSpPr>
              <p:spPr>
                <a:xfrm>
                  <a:off x="819150" y="1857375"/>
                  <a:ext cx="133350" cy="1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350" h="133350">
                      <a:moveTo>
                        <a:pt x="28575" y="0"/>
                      </a:moveTo>
                      <a:cubicBezTo>
                        <a:pt x="12906" y="0"/>
                        <a:pt x="0" y="12906"/>
                        <a:pt x="0" y="28575"/>
                      </a:cubicBezTo>
                      <a:lnTo>
                        <a:pt x="0" y="104775"/>
                      </a:lnTo>
                      <a:cubicBezTo>
                        <a:pt x="0" y="120444"/>
                        <a:pt x="12906" y="133350"/>
                        <a:pt x="28575" y="133350"/>
                      </a:cubicBezTo>
                      <a:lnTo>
                        <a:pt x="104775" y="133350"/>
                      </a:lnTo>
                      <a:cubicBezTo>
                        <a:pt x="120444" y="133350"/>
                        <a:pt x="133350" y="120444"/>
                        <a:pt x="133350" y="104775"/>
                      </a:cubicBezTo>
                      <a:lnTo>
                        <a:pt x="133350" y="28575"/>
                      </a:lnTo>
                      <a:cubicBezTo>
                        <a:pt x="133350" y="12906"/>
                        <a:pt x="120444" y="0"/>
                        <a:pt x="10477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</p:sp>
          </p:grpSp>
          <p:sp>
            <p:nvSpPr>
              <p:cNvPr id="14" name="TextBox 14"/>
              <p:cNvSpPr txBox="1"/>
              <p:nvPr/>
            </p:nvSpPr>
            <p:spPr>
              <a:xfrm>
                <a:off x="891540" y="2282190"/>
                <a:ext cx="597789" cy="3657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rgbClr val="2B2B2B"/>
                    </a:solidFill>
                    <a:latin typeface="Segoe UI"/>
                    <a:ea typeface="Microsoft YaHei"/>
                    <a:cs typeface="Segoe UI"/>
                  </a:rPr>
                  <a:t>类型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895350" y="2695575"/>
                <a:ext cx="914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2B2B2B"/>
                    </a:solidFill>
                    <a:latin typeface="Segoe UI"/>
                    <a:ea typeface="Microsoft YaHei"/>
                    <a:cs typeface="Segoe UI"/>
                  </a:rPr>
                  <a:t>原创动画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895350" y="2981325"/>
                <a:ext cx="914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2B2B2B"/>
                    </a:solidFill>
                    <a:latin typeface="Segoe UI"/>
                    <a:ea typeface="Microsoft YaHei"/>
                    <a:cs typeface="Segoe UI"/>
                  </a:rPr>
                  <a:t>治愈寓言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891540" y="3425190"/>
                <a:ext cx="984237" cy="3657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rgbClr val="D97706"/>
                    </a:solidFill>
                    <a:latin typeface="Segoe UI"/>
                    <a:ea typeface="Microsoft YaHei"/>
                    <a:cs typeface="Segoe UI"/>
                  </a:rPr>
                  <a:t>86 分钟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314700" y="1619250"/>
              <a:ext cx="2590800" cy="2857500"/>
              <a:chOff x="3314700" y="1619250"/>
              <a:chExt cx="2590800" cy="28575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314700" y="1619250"/>
                <a:ext cx="2590800" cy="2857500"/>
              </a:xfrm>
              <a:prstGeom prst="roundRect">
                <a:avLst>
                  <a:gd name="adj" fmla="val 5882"/>
                </a:avLst>
              </a:prstGeom>
              <a:solidFill>
                <a:srgbClr val="F6EBDC"/>
              </a:solidFill>
              <a:ln>
                <a:noFill/>
              </a:ln>
            </p:spPr>
          </p:sp>
          <p:sp>
            <p:nvSpPr>
              <p:cNvPr id="20" name="Ellipse 20"/>
              <p:cNvSpPr/>
              <p:nvPr/>
            </p:nvSpPr>
            <p:spPr>
              <a:xfrm>
                <a:off x="3429000" y="1695450"/>
                <a:ext cx="457200" cy="457200"/>
              </a:xfrm>
              <a:prstGeom prst="ellipse">
                <a:avLst/>
              </a:prstGeom>
              <a:solidFill>
                <a:srgbClr val="3F7C50"/>
              </a:solidFill>
              <a:ln>
                <a:noFill/>
              </a:ln>
            </p:spPr>
          </p:sp>
          <p:grpSp>
            <p:nvGrpSpPr>
              <p:cNvPr id="23" name="Group 23"/>
              <p:cNvGrpSpPr/>
              <p:nvPr/>
            </p:nvGrpSpPr>
            <p:grpSpPr>
              <a:xfrm>
                <a:off x="3571874" y="1828532"/>
                <a:ext cx="171452" cy="190769"/>
                <a:chOff x="3571874" y="1828532"/>
                <a:chExt cx="171452" cy="190769"/>
              </a:xfrm>
            </p:grpSpPr>
            <p:sp>
              <p:nvSpPr>
                <p:cNvPr id="21" name="Freeform 21"/>
                <p:cNvSpPr/>
                <p:nvPr/>
              </p:nvSpPr>
              <p:spPr>
                <a:xfrm>
                  <a:off x="3571874" y="1828532"/>
                  <a:ext cx="171452" cy="190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2" h="190769">
                      <a:moveTo>
                        <a:pt x="123826" y="268"/>
                      </a:moveTo>
                      <a:cubicBezTo>
                        <a:pt x="128655" y="269"/>
                        <a:pt x="132719" y="3883"/>
                        <a:pt x="133284" y="8679"/>
                      </a:cubicBezTo>
                      <a:lnTo>
                        <a:pt x="133351" y="9793"/>
                      </a:lnTo>
                      <a:lnTo>
                        <a:pt x="133351" y="19318"/>
                      </a:lnTo>
                      <a:lnTo>
                        <a:pt x="142876" y="19318"/>
                      </a:lnTo>
                      <a:cubicBezTo>
                        <a:pt x="158007" y="19318"/>
                        <a:pt x="170516" y="31112"/>
                        <a:pt x="171403" y="46217"/>
                      </a:cubicBezTo>
                      <a:lnTo>
                        <a:pt x="171451" y="47893"/>
                      </a:lnTo>
                      <a:lnTo>
                        <a:pt x="171451" y="162193"/>
                      </a:lnTo>
                      <a:cubicBezTo>
                        <a:pt x="171452" y="177324"/>
                        <a:pt x="159657" y="189833"/>
                        <a:pt x="144552" y="190721"/>
                      </a:cubicBezTo>
                      <a:lnTo>
                        <a:pt x="142876" y="190768"/>
                      </a:lnTo>
                      <a:lnTo>
                        <a:pt x="28576" y="190768"/>
                      </a:lnTo>
                      <a:cubicBezTo>
                        <a:pt x="13445" y="190769"/>
                        <a:pt x="936" y="178975"/>
                        <a:pt x="48" y="163870"/>
                      </a:cubicBezTo>
                      <a:lnTo>
                        <a:pt x="1" y="162193"/>
                      </a:lnTo>
                      <a:lnTo>
                        <a:pt x="1" y="47893"/>
                      </a:lnTo>
                      <a:cubicBezTo>
                        <a:pt x="0" y="32762"/>
                        <a:pt x="11794" y="20254"/>
                        <a:pt x="26899" y="19366"/>
                      </a:cubicBezTo>
                      <a:lnTo>
                        <a:pt x="28576" y="19318"/>
                      </a:lnTo>
                      <a:lnTo>
                        <a:pt x="38101" y="19318"/>
                      </a:lnTo>
                      <a:lnTo>
                        <a:pt x="38101" y="9793"/>
                      </a:lnTo>
                      <a:cubicBezTo>
                        <a:pt x="38106" y="4754"/>
                        <a:pt x="42037" y="591"/>
                        <a:pt x="47068" y="295"/>
                      </a:cubicBezTo>
                      <a:cubicBezTo>
                        <a:pt x="52099" y="0"/>
                        <a:pt x="56489" y="3675"/>
                        <a:pt x="57084" y="8679"/>
                      </a:cubicBezTo>
                      <a:lnTo>
                        <a:pt x="57151" y="9793"/>
                      </a:lnTo>
                      <a:lnTo>
                        <a:pt x="57151" y="19318"/>
                      </a:lnTo>
                      <a:lnTo>
                        <a:pt x="114301" y="19318"/>
                      </a:lnTo>
                      <a:lnTo>
                        <a:pt x="114301" y="9793"/>
                      </a:lnTo>
                      <a:cubicBezTo>
                        <a:pt x="114301" y="4533"/>
                        <a:pt x="118565" y="268"/>
                        <a:pt x="123826" y="268"/>
                      </a:cubicBezTo>
                      <a:close/>
                      <a:moveTo>
                        <a:pt x="152401" y="66943"/>
                      </a:moveTo>
                      <a:lnTo>
                        <a:pt x="19051" y="66943"/>
                      </a:lnTo>
                      <a:lnTo>
                        <a:pt x="19051" y="158622"/>
                      </a:lnTo>
                      <a:cubicBezTo>
                        <a:pt x="19051" y="165337"/>
                        <a:pt x="22727" y="170871"/>
                        <a:pt x="27461" y="171633"/>
                      </a:cubicBezTo>
                      <a:lnTo>
                        <a:pt x="28576" y="171718"/>
                      </a:lnTo>
                      <a:lnTo>
                        <a:pt x="142876" y="171718"/>
                      </a:lnTo>
                      <a:cubicBezTo>
                        <a:pt x="147762" y="171718"/>
                        <a:pt x="151791" y="166670"/>
                        <a:pt x="152334" y="160146"/>
                      </a:cubicBezTo>
                      <a:lnTo>
                        <a:pt x="152401" y="158622"/>
                      </a:lnTo>
                      <a:lnTo>
                        <a:pt x="152401" y="669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</p:sp>
            <p:sp>
              <p:nvSpPr>
                <p:cNvPr id="22" name="Freeform 22"/>
                <p:cNvSpPr/>
                <p:nvPr/>
              </p:nvSpPr>
              <p:spPr>
                <a:xfrm>
                  <a:off x="3638282" y="1924050"/>
                  <a:ext cx="28843" cy="47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843" h="47893">
                      <a:moveTo>
                        <a:pt x="19318" y="0"/>
                      </a:moveTo>
                      <a:cubicBezTo>
                        <a:pt x="24147" y="1"/>
                        <a:pt x="28212" y="3615"/>
                        <a:pt x="28777" y="8411"/>
                      </a:cubicBezTo>
                      <a:lnTo>
                        <a:pt x="28843" y="9525"/>
                      </a:lnTo>
                      <a:lnTo>
                        <a:pt x="28843" y="38100"/>
                      </a:lnTo>
                      <a:cubicBezTo>
                        <a:pt x="28838" y="43140"/>
                        <a:pt x="24908" y="47303"/>
                        <a:pt x="19877" y="47598"/>
                      </a:cubicBezTo>
                      <a:cubicBezTo>
                        <a:pt x="14846" y="47893"/>
                        <a:pt x="10455" y="44219"/>
                        <a:pt x="9860" y="39214"/>
                      </a:cubicBezTo>
                      <a:lnTo>
                        <a:pt x="9793" y="38100"/>
                      </a:lnTo>
                      <a:lnTo>
                        <a:pt x="9793" y="19050"/>
                      </a:lnTo>
                      <a:cubicBezTo>
                        <a:pt x="4754" y="19044"/>
                        <a:pt x="591" y="15114"/>
                        <a:pt x="295" y="10083"/>
                      </a:cubicBezTo>
                      <a:cubicBezTo>
                        <a:pt x="0" y="5052"/>
                        <a:pt x="3675" y="662"/>
                        <a:pt x="8679" y="67"/>
                      </a:cubicBezTo>
                      <a:lnTo>
                        <a:pt x="9793" y="0"/>
                      </a:lnTo>
                      <a:lnTo>
                        <a:pt x="1931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</p:sp>
          </p:grpSp>
          <p:sp>
            <p:nvSpPr>
              <p:cNvPr id="24" name="TextBox 24"/>
              <p:cNvSpPr txBox="1"/>
              <p:nvPr/>
            </p:nvSpPr>
            <p:spPr>
              <a:xfrm>
                <a:off x="3634740" y="2282190"/>
                <a:ext cx="597789" cy="3657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rgbClr val="2B2B2B"/>
                    </a:solidFill>
                    <a:latin typeface="Segoe UI"/>
                    <a:ea typeface="Microsoft YaHei"/>
                    <a:cs typeface="Segoe UI"/>
                  </a:rPr>
                  <a:t>上映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634740" y="2663190"/>
                <a:ext cx="1563910" cy="3657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rgbClr val="D97706"/>
                    </a:solidFill>
                    <a:latin typeface="Segoe UI"/>
                    <a:ea typeface="Microsoft YaHei"/>
                    <a:cs typeface="Segoe UI"/>
                  </a:rPr>
                  <a:t>2026.08.05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638550" y="3076575"/>
                <a:ext cx="914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2B2B2B"/>
                    </a:solidFill>
                    <a:latin typeface="Segoe UI"/>
                    <a:ea typeface="Microsoft YaHei"/>
                    <a:cs typeface="Segoe UI"/>
                  </a:rPr>
                  <a:t>中国大陆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3640455" y="3378518"/>
                <a:ext cx="822960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院线公映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6057900" y="1619250"/>
              <a:ext cx="2590800" cy="2857500"/>
              <a:chOff x="6057900" y="1619250"/>
              <a:chExt cx="2590800" cy="2857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6057900" y="1619250"/>
                <a:ext cx="2590800" cy="2857500"/>
              </a:xfrm>
              <a:prstGeom prst="roundRect">
                <a:avLst>
                  <a:gd name="adj" fmla="val 5882"/>
                </a:avLst>
              </a:prstGeom>
              <a:solidFill>
                <a:srgbClr val="F6EBDC"/>
              </a:solidFill>
              <a:ln>
                <a:noFill/>
              </a:ln>
            </p:spPr>
          </p:sp>
          <p:sp>
            <p:nvSpPr>
              <p:cNvPr id="30" name="Ellipse 30"/>
              <p:cNvSpPr/>
              <p:nvPr/>
            </p:nvSpPr>
            <p:spPr>
              <a:xfrm>
                <a:off x="6172200" y="1695450"/>
                <a:ext cx="457200" cy="457200"/>
              </a:xfrm>
              <a:prstGeom prst="ellipse">
                <a:avLst/>
              </a:prstGeom>
              <a:solidFill>
                <a:srgbClr val="1D3A6F"/>
              </a:solidFill>
              <a:ln>
                <a:noFill/>
              </a:ln>
            </p:spPr>
          </p:sp>
          <p:grpSp>
            <p:nvGrpSpPr>
              <p:cNvPr id="33" name="Group 33"/>
              <p:cNvGrpSpPr/>
              <p:nvPr/>
            </p:nvGrpSpPr>
            <p:grpSpPr>
              <a:xfrm>
                <a:off x="6334125" y="1828800"/>
                <a:ext cx="133350" cy="190500"/>
                <a:chOff x="6334125" y="1828800"/>
                <a:chExt cx="133350" cy="190500"/>
              </a:xfrm>
            </p:grpSpPr>
            <p:sp>
              <p:nvSpPr>
                <p:cNvPr id="31" name="Freeform 31"/>
                <p:cNvSpPr/>
                <p:nvPr/>
              </p:nvSpPr>
              <p:spPr>
                <a:xfrm>
                  <a:off x="6353175" y="1828800"/>
                  <a:ext cx="95250" cy="9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95250">
                      <a:moveTo>
                        <a:pt x="47625" y="0"/>
                      </a:moveTo>
                      <a:cubicBezTo>
                        <a:pt x="73928" y="0"/>
                        <a:pt x="95250" y="21322"/>
                        <a:pt x="95250" y="47625"/>
                      </a:cubicBezTo>
                      <a:cubicBezTo>
                        <a:pt x="95250" y="73928"/>
                        <a:pt x="73928" y="95250"/>
                        <a:pt x="47625" y="95250"/>
                      </a:cubicBezTo>
                      <a:cubicBezTo>
                        <a:pt x="21322" y="95250"/>
                        <a:pt x="0" y="73928"/>
                        <a:pt x="0" y="47625"/>
                      </a:cubicBezTo>
                      <a:lnTo>
                        <a:pt x="48" y="45558"/>
                      </a:lnTo>
                      <a:cubicBezTo>
                        <a:pt x="1154" y="20084"/>
                        <a:pt x="22127" y="1"/>
                        <a:pt x="4762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6334125" y="1943100"/>
                  <a:ext cx="133350" cy="7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350" h="76200">
                      <a:moveTo>
                        <a:pt x="85725" y="0"/>
                      </a:moveTo>
                      <a:cubicBezTo>
                        <a:pt x="112028" y="0"/>
                        <a:pt x="133350" y="21322"/>
                        <a:pt x="133350" y="47625"/>
                      </a:cubicBezTo>
                      <a:lnTo>
                        <a:pt x="133350" y="57150"/>
                      </a:lnTo>
                      <a:cubicBezTo>
                        <a:pt x="133350" y="67671"/>
                        <a:pt x="124821" y="76200"/>
                        <a:pt x="114300" y="76200"/>
                      </a:cubicBezTo>
                      <a:lnTo>
                        <a:pt x="19050" y="76200"/>
                      </a:lnTo>
                      <a:cubicBezTo>
                        <a:pt x="8529" y="76200"/>
                        <a:pt x="0" y="67671"/>
                        <a:pt x="0" y="57150"/>
                      </a:cubicBezTo>
                      <a:lnTo>
                        <a:pt x="0" y="47625"/>
                      </a:lnTo>
                      <a:cubicBezTo>
                        <a:pt x="0" y="21322"/>
                        <a:pt x="21322" y="0"/>
                        <a:pt x="47625" y="0"/>
                      </a:cubicBezTo>
                      <a:lnTo>
                        <a:pt x="8572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</p:sp>
          </p:grpSp>
          <p:sp>
            <p:nvSpPr>
              <p:cNvPr id="34" name="TextBox 34"/>
              <p:cNvSpPr txBox="1"/>
              <p:nvPr/>
            </p:nvSpPr>
            <p:spPr>
              <a:xfrm>
                <a:off x="6377940" y="2282190"/>
                <a:ext cx="597789" cy="3657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rgbClr val="2B2B2B"/>
                    </a:solidFill>
                    <a:latin typeface="Segoe UI"/>
                    <a:ea typeface="Microsoft YaHei"/>
                    <a:cs typeface="Segoe UI"/>
                  </a:rPr>
                  <a:t>主创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6381750" y="2695575"/>
                <a:ext cx="1385411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2B2B2B"/>
                    </a:solidFill>
                    <a:latin typeface="Segoe UI"/>
                    <a:ea typeface="Microsoft YaHei"/>
                    <a:cs typeface="Segoe UI"/>
                  </a:rPr>
                  <a:t>信雨萌 · 导演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6381750" y="2981325"/>
                <a:ext cx="1385411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2B2B2B"/>
                    </a:solidFill>
                    <a:latin typeface="Segoe UI"/>
                    <a:ea typeface="Microsoft YaHei"/>
                    <a:cs typeface="Segoe UI"/>
                  </a:rPr>
                  <a:t>孙丽芳 · 编剧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6383655" y="3473768"/>
                <a:ext cx="1828514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母女二人"手搓"五年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8801100" y="1619250"/>
              <a:ext cx="2819400" cy="2857500"/>
              <a:chOff x="8801100" y="1619250"/>
              <a:chExt cx="2819400" cy="285750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8801100" y="1619250"/>
                <a:ext cx="2819400" cy="2857500"/>
              </a:xfrm>
              <a:prstGeom prst="roundRect">
                <a:avLst>
                  <a:gd name="adj" fmla="val 5405"/>
                </a:avLst>
              </a:prstGeom>
              <a:solidFill>
                <a:srgbClr val="F6EBDC"/>
              </a:solidFill>
              <a:ln>
                <a:noFill/>
              </a:ln>
            </p:spPr>
          </p:sp>
          <p:sp>
            <p:nvSpPr>
              <p:cNvPr id="40" name="Ellipse 40"/>
              <p:cNvSpPr/>
              <p:nvPr/>
            </p:nvSpPr>
            <p:spPr>
              <a:xfrm>
                <a:off x="8915400" y="1695450"/>
                <a:ext cx="457200" cy="457200"/>
              </a:xfrm>
              <a:prstGeom prst="ellipse">
                <a:avLst/>
              </a:pr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9048760" y="1838325"/>
                <a:ext cx="192327" cy="180975"/>
              </a:xfrm>
              <a:custGeom>
                <a:avLst/>
                <a:gdLst/>
                <a:ahLst/>
                <a:cxnLst/>
                <a:rect l="l" t="t" r="r" b="b"/>
                <a:pathLst>
                  <a:path w="192327" h="180975">
                    <a:moveTo>
                      <a:pt x="142865" y="0"/>
                    </a:moveTo>
                    <a:cubicBezTo>
                      <a:pt x="147694" y="1"/>
                      <a:pt x="151759" y="3615"/>
                      <a:pt x="152324" y="8411"/>
                    </a:cubicBezTo>
                    <a:lnTo>
                      <a:pt x="152390" y="9525"/>
                    </a:lnTo>
                    <a:lnTo>
                      <a:pt x="152390" y="30194"/>
                    </a:lnTo>
                    <a:cubicBezTo>
                      <a:pt x="164229" y="26023"/>
                      <a:pt x="177405" y="30066"/>
                      <a:pt x="184866" y="40160"/>
                    </a:cubicBezTo>
                    <a:cubicBezTo>
                      <a:pt x="192327" y="50255"/>
                      <a:pt x="192327" y="64036"/>
                      <a:pt x="184866" y="74130"/>
                    </a:cubicBezTo>
                    <a:cubicBezTo>
                      <a:pt x="177405" y="84224"/>
                      <a:pt x="164229" y="88268"/>
                      <a:pt x="152390" y="84096"/>
                    </a:cubicBezTo>
                    <a:lnTo>
                      <a:pt x="152390" y="85725"/>
                    </a:lnTo>
                    <a:cubicBezTo>
                      <a:pt x="152387" y="113613"/>
                      <a:pt x="132262" y="137429"/>
                      <a:pt x="104765" y="142084"/>
                    </a:cubicBezTo>
                    <a:lnTo>
                      <a:pt x="104765" y="161925"/>
                    </a:lnTo>
                    <a:lnTo>
                      <a:pt x="133340" y="161925"/>
                    </a:lnTo>
                    <a:cubicBezTo>
                      <a:pt x="138380" y="161931"/>
                      <a:pt x="142543" y="165861"/>
                      <a:pt x="142839" y="170892"/>
                    </a:cubicBezTo>
                    <a:cubicBezTo>
                      <a:pt x="143134" y="175923"/>
                      <a:pt x="139459" y="180313"/>
                      <a:pt x="134455" y="180908"/>
                    </a:cubicBezTo>
                    <a:lnTo>
                      <a:pt x="133340" y="180975"/>
                    </a:lnTo>
                    <a:lnTo>
                      <a:pt x="57140" y="180975"/>
                    </a:lnTo>
                    <a:cubicBezTo>
                      <a:pt x="52101" y="180969"/>
                      <a:pt x="47938" y="177039"/>
                      <a:pt x="47642" y="172008"/>
                    </a:cubicBezTo>
                    <a:cubicBezTo>
                      <a:pt x="47347" y="166977"/>
                      <a:pt x="51022" y="162587"/>
                      <a:pt x="56026" y="161992"/>
                    </a:cubicBezTo>
                    <a:lnTo>
                      <a:pt x="57140" y="161925"/>
                    </a:lnTo>
                    <a:lnTo>
                      <a:pt x="85715" y="161925"/>
                    </a:lnTo>
                    <a:lnTo>
                      <a:pt x="85715" y="142084"/>
                    </a:lnTo>
                    <a:cubicBezTo>
                      <a:pt x="59014" y="137564"/>
                      <a:pt x="39147" y="114930"/>
                      <a:pt x="38129" y="87868"/>
                    </a:cubicBezTo>
                    <a:lnTo>
                      <a:pt x="38090" y="85725"/>
                    </a:lnTo>
                    <a:lnTo>
                      <a:pt x="38090" y="84096"/>
                    </a:lnTo>
                    <a:cubicBezTo>
                      <a:pt x="29621" y="87094"/>
                      <a:pt x="20235" y="85935"/>
                      <a:pt x="12750" y="80965"/>
                    </a:cubicBezTo>
                    <a:cubicBezTo>
                      <a:pt x="5265" y="75996"/>
                      <a:pt x="553" y="67796"/>
                      <a:pt x="29" y="58826"/>
                    </a:cubicBezTo>
                    <a:lnTo>
                      <a:pt x="0" y="57150"/>
                    </a:lnTo>
                    <a:lnTo>
                      <a:pt x="48" y="55474"/>
                    </a:lnTo>
                    <a:cubicBezTo>
                      <a:pt x="570" y="46505"/>
                      <a:pt x="5279" y="38304"/>
                      <a:pt x="12762" y="33333"/>
                    </a:cubicBezTo>
                    <a:cubicBezTo>
                      <a:pt x="20245" y="28362"/>
                      <a:pt x="29630" y="27199"/>
                      <a:pt x="38100" y="30194"/>
                    </a:cubicBezTo>
                    <a:lnTo>
                      <a:pt x="38090" y="9525"/>
                    </a:lnTo>
                    <a:cubicBezTo>
                      <a:pt x="38090" y="4264"/>
                      <a:pt x="42355" y="0"/>
                      <a:pt x="47615" y="0"/>
                    </a:cubicBezTo>
                    <a:lnTo>
                      <a:pt x="142865" y="0"/>
                    </a:lnTo>
                    <a:close/>
                    <a:moveTo>
                      <a:pt x="28565" y="47625"/>
                    </a:moveTo>
                    <a:cubicBezTo>
                      <a:pt x="23305" y="47625"/>
                      <a:pt x="19040" y="51889"/>
                      <a:pt x="19040" y="57150"/>
                    </a:cubicBezTo>
                    <a:cubicBezTo>
                      <a:pt x="19040" y="62411"/>
                      <a:pt x="23305" y="66675"/>
                      <a:pt x="28565" y="66675"/>
                    </a:cubicBezTo>
                    <a:cubicBezTo>
                      <a:pt x="33826" y="66675"/>
                      <a:pt x="38090" y="62411"/>
                      <a:pt x="38090" y="57150"/>
                    </a:cubicBezTo>
                    <a:cubicBezTo>
                      <a:pt x="38090" y="51889"/>
                      <a:pt x="33826" y="47625"/>
                      <a:pt x="28565" y="47625"/>
                    </a:cubicBezTo>
                    <a:moveTo>
                      <a:pt x="161915" y="47625"/>
                    </a:moveTo>
                    <a:cubicBezTo>
                      <a:pt x="156655" y="47625"/>
                      <a:pt x="152390" y="51889"/>
                      <a:pt x="152390" y="57150"/>
                    </a:cubicBezTo>
                    <a:cubicBezTo>
                      <a:pt x="152390" y="62411"/>
                      <a:pt x="156655" y="66675"/>
                      <a:pt x="161915" y="66675"/>
                    </a:cubicBezTo>
                    <a:cubicBezTo>
                      <a:pt x="167176" y="66675"/>
                      <a:pt x="171440" y="62411"/>
                      <a:pt x="171440" y="57150"/>
                    </a:cubicBezTo>
                    <a:cubicBezTo>
                      <a:pt x="171440" y="51889"/>
                      <a:pt x="167176" y="47625"/>
                      <a:pt x="161915" y="4762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9121140" y="2282190"/>
                <a:ext cx="597789" cy="3657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rgbClr val="2B2B2B"/>
                    </a:solidFill>
                    <a:latin typeface="Segoe UI"/>
                    <a:ea typeface="Microsoft YaHei"/>
                    <a:cs typeface="Segoe UI"/>
                  </a:rPr>
                  <a:t>出品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9124950" y="2695575"/>
                <a:ext cx="13525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2B2B2B"/>
                    </a:solidFill>
                    <a:latin typeface="Segoe UI"/>
                    <a:ea typeface="Microsoft YaHei"/>
                    <a:cs typeface="Segoe UI"/>
                  </a:rPr>
                  <a:t>大连璟园文化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9124950" y="2981325"/>
                <a:ext cx="914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2B2B2B"/>
                    </a:solidFill>
                    <a:latin typeface="Segoe UI"/>
                    <a:ea typeface="Microsoft YaHei"/>
                    <a:cs typeface="Segoe UI"/>
                  </a:rPr>
                  <a:t>影视传媒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9126855" y="3473768"/>
                <a:ext cx="1700355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注册资本仅 10 万元</a:t>
                </a:r>
              </a:p>
            </p:txBody>
          </p:sp>
        </p:grpSp>
      </p:grpSp>
      <p:grpSp>
        <p:nvGrpSpPr>
          <p:cNvPr id="54" name="Group 54"/>
          <p:cNvGrpSpPr/>
          <p:nvPr/>
        </p:nvGrpSpPr>
        <p:grpSpPr>
          <a:xfrm>
            <a:off x="571500" y="4762500"/>
            <a:ext cx="11049000" cy="1333500"/>
            <a:chOff x="571500" y="4762500"/>
            <a:chExt cx="11049000" cy="1333500"/>
          </a:xfrm>
        </p:grpSpPr>
        <p:sp>
          <p:nvSpPr>
            <p:cNvPr id="48" name="Rectangle 48"/>
            <p:cNvSpPr/>
            <p:nvPr/>
          </p:nvSpPr>
          <p:spPr>
            <a:xfrm>
              <a:off x="571500" y="4762500"/>
              <a:ext cx="11049000" cy="1333500"/>
            </a:xfrm>
            <a:prstGeom prst="roundRect">
              <a:avLst>
                <a:gd name="adj" fmla="val 11429"/>
              </a:avLst>
            </a:prstGeom>
            <a:solidFill>
              <a:srgbClr val="1D3A6F">
                <a:alpha val="6000"/>
              </a:srgbClr>
            </a:solidFill>
            <a:ln>
              <a:noFill/>
            </a:ln>
          </p:spPr>
        </p:sp>
        <p:sp>
          <p:nvSpPr>
            <p:cNvPr id="49" name="Freeform 49"/>
            <p:cNvSpPr/>
            <p:nvPr/>
          </p:nvSpPr>
          <p:spPr>
            <a:xfrm>
              <a:off x="931102" y="5289550"/>
              <a:ext cx="384918" cy="279400"/>
            </a:xfrm>
            <a:custGeom>
              <a:avLst/>
              <a:gdLst/>
              <a:ahLst/>
              <a:cxnLst/>
              <a:rect l="l" t="t" r="r" b="b"/>
              <a:pathLst>
                <a:path w="384918" h="279400">
                  <a:moveTo>
                    <a:pt x="192848" y="0"/>
                  </a:moveTo>
                  <a:cubicBezTo>
                    <a:pt x="267762" y="0"/>
                    <a:pt x="330156" y="42416"/>
                    <a:pt x="379086" y="124927"/>
                  </a:cubicBezTo>
                  <a:lnTo>
                    <a:pt x="382928" y="131545"/>
                  </a:lnTo>
                  <a:lnTo>
                    <a:pt x="383713" y="133291"/>
                  </a:lnTo>
                  <a:lnTo>
                    <a:pt x="384237" y="134741"/>
                  </a:lnTo>
                  <a:lnTo>
                    <a:pt x="384482" y="135701"/>
                  </a:lnTo>
                  <a:lnTo>
                    <a:pt x="384726" y="137133"/>
                  </a:lnTo>
                  <a:lnTo>
                    <a:pt x="384918" y="138879"/>
                  </a:lnTo>
                  <a:lnTo>
                    <a:pt x="384918" y="140800"/>
                  </a:lnTo>
                  <a:lnTo>
                    <a:pt x="384674" y="142738"/>
                  </a:lnTo>
                  <a:cubicBezTo>
                    <a:pt x="384559" y="143387"/>
                    <a:pt x="384408" y="144028"/>
                    <a:pt x="384220" y="144659"/>
                  </a:cubicBezTo>
                  <a:lnTo>
                    <a:pt x="383539" y="146545"/>
                  </a:lnTo>
                  <a:lnTo>
                    <a:pt x="382910" y="147855"/>
                  </a:lnTo>
                  <a:lnTo>
                    <a:pt x="382631" y="148379"/>
                  </a:lnTo>
                  <a:cubicBezTo>
                    <a:pt x="334364" y="232828"/>
                    <a:pt x="272617" y="277252"/>
                    <a:pt x="198314" y="279330"/>
                  </a:cubicBezTo>
                  <a:lnTo>
                    <a:pt x="192848" y="279400"/>
                  </a:lnTo>
                  <a:cubicBezTo>
                    <a:pt x="116083" y="279400"/>
                    <a:pt x="52502" y="234888"/>
                    <a:pt x="3066" y="148361"/>
                  </a:cubicBezTo>
                  <a:cubicBezTo>
                    <a:pt x="0" y="142994"/>
                    <a:pt x="0" y="136406"/>
                    <a:pt x="3066" y="131039"/>
                  </a:cubicBezTo>
                  <a:cubicBezTo>
                    <a:pt x="52502" y="44512"/>
                    <a:pt x="116083" y="0"/>
                    <a:pt x="192848" y="0"/>
                  </a:cubicBezTo>
                  <a:close/>
                  <a:moveTo>
                    <a:pt x="192848" y="87312"/>
                  </a:moveTo>
                  <a:cubicBezTo>
                    <a:pt x="163916" y="87312"/>
                    <a:pt x="140461" y="110767"/>
                    <a:pt x="140461" y="139700"/>
                  </a:cubicBezTo>
                  <a:cubicBezTo>
                    <a:pt x="140461" y="168633"/>
                    <a:pt x="163916" y="192087"/>
                    <a:pt x="192848" y="192087"/>
                  </a:cubicBezTo>
                  <a:cubicBezTo>
                    <a:pt x="221781" y="192087"/>
                    <a:pt x="245236" y="168633"/>
                    <a:pt x="245236" y="139700"/>
                  </a:cubicBezTo>
                  <a:cubicBezTo>
                    <a:pt x="245236" y="110767"/>
                    <a:pt x="221781" y="87312"/>
                    <a:pt x="192848" y="87312"/>
                  </a:cubicBezTo>
                </a:path>
              </a:pathLst>
            </a:custGeom>
            <a:solidFill>
              <a:srgbClr val="1D3A6F"/>
            </a:solidFill>
            <a:ln>
              <a:noFill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1495425" y="5148262"/>
              <a:ext cx="3852624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视觉反差：水墨国风海报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4448175" y="5148262"/>
              <a:ext cx="246924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D97706"/>
                  </a:solidFill>
                  <a:latin typeface="Georgia"/>
                  <a:ea typeface="KaiTi"/>
                  <a:cs typeface="Georgia"/>
                </a:rPr>
                <a:t>×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4829175" y="5148262"/>
              <a:ext cx="1230297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3D 正片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504950" y="5629275"/>
              <a:ext cx="6763702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海报以水墨国风营造东方意境，正片却是扎实的 3D 动画，反差感十足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554355" y="6255068"/>
            <a:ext cx="11743801" cy="274320"/>
            <a:chOff x="554355" y="6255068"/>
            <a:chExt cx="11743801" cy="274320"/>
          </a:xfrm>
        </p:grpSpPr>
        <p:sp>
          <p:nvSpPr>
            <p:cNvPr id="55" name="TextBox 55"/>
            <p:cNvSpPr txBox="1"/>
            <p:nvPr/>
          </p:nvSpPr>
          <p:spPr>
            <a:xfrm>
              <a:off x="554355" y="6255068"/>
              <a:ext cx="180879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来源：公开资料整理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1603355" y="6255068"/>
              <a:ext cx="694801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02 / 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9F0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D3A6F">
                <a:alpha val="5000"/>
              </a:srgbClr>
            </a:solidFill>
            <a:ln>
              <a:noFill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769525" y="660404"/>
            <a:ext cx="10652864" cy="1991185"/>
            <a:chOff x="769525" y="660404"/>
            <a:chExt cx="10652864" cy="1991185"/>
          </a:xfrm>
        </p:grpSpPr>
        <p:sp>
          <p:nvSpPr>
            <p:cNvPr id="5" name="Ellipse 5"/>
            <p:cNvSpPr/>
            <p:nvPr/>
          </p:nvSpPr>
          <p:spPr>
            <a:xfrm>
              <a:off x="1200150" y="914400"/>
              <a:ext cx="1028700" cy="1028700"/>
            </a:xfrm>
            <a:prstGeom prst="ellipse">
              <a:avLst/>
            </a:prstGeom>
            <a:solidFill>
              <a:srgbClr val="D97706">
                <a:alpha val="90000"/>
              </a:srgbClr>
            </a:solidFill>
            <a:ln>
              <a:noFill/>
            </a:ln>
          </p:spPr>
        </p:sp>
        <p:sp>
          <p:nvSpPr>
            <p:cNvPr id="6" name="Ellipse 6"/>
            <p:cNvSpPr/>
            <p:nvPr/>
          </p:nvSpPr>
          <p:spPr>
            <a:xfrm>
              <a:off x="1095375" y="838200"/>
              <a:ext cx="933450" cy="933450"/>
            </a:xfrm>
            <a:prstGeom prst="ellipse">
              <a:avLst/>
            </a:prstGeom>
            <a:solidFill>
              <a:srgbClr val="FFF9F0"/>
            </a:solidFill>
            <a:ln>
              <a:noFill/>
            </a:ln>
          </p:spPr>
        </p:sp>
        <p:sp>
          <p:nvSpPr>
            <p:cNvPr id="7" name="Freeform 7"/>
            <p:cNvSpPr/>
            <p:nvPr/>
          </p:nvSpPr>
          <p:spPr>
            <a:xfrm>
              <a:off x="3152279" y="866794"/>
              <a:ext cx="210437" cy="200562"/>
            </a:xfrm>
            <a:custGeom>
              <a:avLst/>
              <a:gdLst/>
              <a:ahLst/>
              <a:cxnLst/>
              <a:rect l="l" t="t" r="r" b="b"/>
              <a:pathLst>
                <a:path w="210437" h="200562">
                  <a:moveTo>
                    <a:pt x="69485" y="60369"/>
                  </a:moveTo>
                  <a:lnTo>
                    <a:pt x="8716" y="69180"/>
                  </a:lnTo>
                  <a:lnTo>
                    <a:pt x="7639" y="69399"/>
                  </a:lnTo>
                  <a:cubicBezTo>
                    <a:pt x="4322" y="70279"/>
                    <a:pt x="1735" y="72877"/>
                    <a:pt x="868" y="76197"/>
                  </a:cubicBezTo>
                  <a:cubicBezTo>
                    <a:pt x="0" y="79518"/>
                    <a:pt x="986" y="83048"/>
                    <a:pt x="3448" y="85439"/>
                  </a:cubicBezTo>
                  <a:lnTo>
                    <a:pt x="47473" y="128292"/>
                  </a:lnTo>
                  <a:lnTo>
                    <a:pt x="37091" y="188823"/>
                  </a:lnTo>
                  <a:lnTo>
                    <a:pt x="36967" y="189871"/>
                  </a:lnTo>
                  <a:cubicBezTo>
                    <a:pt x="36764" y="193302"/>
                    <a:pt x="38425" y="196576"/>
                    <a:pt x="41313" y="198439"/>
                  </a:cubicBezTo>
                  <a:cubicBezTo>
                    <a:pt x="44202" y="200301"/>
                    <a:pt x="47870" y="200463"/>
                    <a:pt x="50911" y="198863"/>
                  </a:cubicBezTo>
                  <a:lnTo>
                    <a:pt x="105261" y="170288"/>
                  </a:lnTo>
                  <a:lnTo>
                    <a:pt x="159487" y="198863"/>
                  </a:lnTo>
                  <a:lnTo>
                    <a:pt x="160439" y="199301"/>
                  </a:lnTo>
                  <a:cubicBezTo>
                    <a:pt x="163640" y="200562"/>
                    <a:pt x="167273" y="199998"/>
                    <a:pt x="169941" y="197827"/>
                  </a:cubicBezTo>
                  <a:cubicBezTo>
                    <a:pt x="172610" y="195656"/>
                    <a:pt x="173901" y="192214"/>
                    <a:pt x="173317" y="188823"/>
                  </a:cubicBezTo>
                  <a:lnTo>
                    <a:pt x="162925" y="128292"/>
                  </a:lnTo>
                  <a:lnTo>
                    <a:pt x="206969" y="85429"/>
                  </a:lnTo>
                  <a:lnTo>
                    <a:pt x="207712" y="84620"/>
                  </a:lnTo>
                  <a:cubicBezTo>
                    <a:pt x="209872" y="81959"/>
                    <a:pt x="210437" y="78342"/>
                    <a:pt x="209189" y="75149"/>
                  </a:cubicBezTo>
                  <a:cubicBezTo>
                    <a:pt x="207942" y="71957"/>
                    <a:pt x="205075" y="69681"/>
                    <a:pt x="201683" y="69189"/>
                  </a:cubicBezTo>
                  <a:lnTo>
                    <a:pt x="140913" y="60369"/>
                  </a:lnTo>
                  <a:lnTo>
                    <a:pt x="113748" y="5315"/>
                  </a:lnTo>
                  <a:cubicBezTo>
                    <a:pt x="112144" y="2061"/>
                    <a:pt x="108832" y="0"/>
                    <a:pt x="105204" y="0"/>
                  </a:cubicBezTo>
                  <a:cubicBezTo>
                    <a:pt x="101576" y="0"/>
                    <a:pt x="98263" y="2061"/>
                    <a:pt x="96660" y="5315"/>
                  </a:cubicBezTo>
                  <a:lnTo>
                    <a:pt x="69485" y="60369"/>
                  </a:ln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4972848" y="660404"/>
              <a:ext cx="234148" cy="222242"/>
              <a:chOff x="4972848" y="660404"/>
              <a:chExt cx="234148" cy="222242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5131594" y="803279"/>
                <a:ext cx="75402" cy="79367"/>
              </a:xfrm>
              <a:custGeom>
                <a:avLst/>
                <a:gdLst/>
                <a:ahLst/>
                <a:cxnLst/>
                <a:rect l="l" t="t" r="r" b="b"/>
                <a:pathLst>
                  <a:path w="75402" h="79367">
                    <a:moveTo>
                      <a:pt x="11906" y="51590"/>
                    </a:moveTo>
                    <a:cubicBezTo>
                      <a:pt x="5331" y="51590"/>
                      <a:pt x="0" y="46259"/>
                      <a:pt x="0" y="39684"/>
                    </a:cubicBezTo>
                    <a:cubicBezTo>
                      <a:pt x="0" y="33108"/>
                      <a:pt x="5331" y="27777"/>
                      <a:pt x="11906" y="27777"/>
                    </a:cubicBezTo>
                    <a:cubicBezTo>
                      <a:pt x="18482" y="27777"/>
                      <a:pt x="23812" y="22447"/>
                      <a:pt x="23812" y="15871"/>
                    </a:cubicBezTo>
                    <a:cubicBezTo>
                      <a:pt x="23812" y="0"/>
                      <a:pt x="47625" y="0"/>
                      <a:pt x="47625" y="15871"/>
                    </a:cubicBezTo>
                    <a:cubicBezTo>
                      <a:pt x="47625" y="22447"/>
                      <a:pt x="52956" y="27777"/>
                      <a:pt x="59531" y="27777"/>
                    </a:cubicBezTo>
                    <a:cubicBezTo>
                      <a:pt x="75402" y="27777"/>
                      <a:pt x="75402" y="51590"/>
                      <a:pt x="59531" y="51590"/>
                    </a:cubicBezTo>
                    <a:cubicBezTo>
                      <a:pt x="52956" y="51590"/>
                      <a:pt x="47625" y="56920"/>
                      <a:pt x="47625" y="63496"/>
                    </a:cubicBezTo>
                    <a:cubicBezTo>
                      <a:pt x="47625" y="79367"/>
                      <a:pt x="23812" y="79367"/>
                      <a:pt x="23812" y="63496"/>
                    </a:cubicBezTo>
                    <a:cubicBezTo>
                      <a:pt x="23812" y="56920"/>
                      <a:pt x="18482" y="51590"/>
                      <a:pt x="11906" y="51590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4972848" y="684216"/>
                <a:ext cx="174617" cy="170652"/>
              </a:xfrm>
              <a:custGeom>
                <a:avLst/>
                <a:gdLst/>
                <a:ahLst/>
                <a:cxnLst/>
                <a:rect l="l" t="t" r="r" b="b"/>
                <a:pathLst>
                  <a:path w="174617" h="170652">
                    <a:moveTo>
                      <a:pt x="15871" y="75402"/>
                    </a:moveTo>
                    <a:cubicBezTo>
                      <a:pt x="48749" y="75402"/>
                      <a:pt x="75402" y="48749"/>
                      <a:pt x="75402" y="15871"/>
                    </a:cubicBezTo>
                    <a:cubicBezTo>
                      <a:pt x="75402" y="0"/>
                      <a:pt x="99215" y="0"/>
                      <a:pt x="99215" y="15871"/>
                    </a:cubicBezTo>
                    <a:cubicBezTo>
                      <a:pt x="99215" y="48749"/>
                      <a:pt x="125868" y="75402"/>
                      <a:pt x="158746" y="75402"/>
                    </a:cubicBezTo>
                    <a:cubicBezTo>
                      <a:pt x="174617" y="75402"/>
                      <a:pt x="174617" y="99215"/>
                      <a:pt x="158746" y="99215"/>
                    </a:cubicBezTo>
                    <a:cubicBezTo>
                      <a:pt x="125868" y="99215"/>
                      <a:pt x="99215" y="125868"/>
                      <a:pt x="99215" y="158746"/>
                    </a:cubicBezTo>
                    <a:cubicBezTo>
                      <a:pt x="99215" y="165322"/>
                      <a:pt x="93884" y="170652"/>
                      <a:pt x="87309" y="170652"/>
                    </a:cubicBezTo>
                    <a:cubicBezTo>
                      <a:pt x="80733" y="170652"/>
                      <a:pt x="75402" y="165322"/>
                      <a:pt x="75402" y="158746"/>
                    </a:cubicBezTo>
                    <a:cubicBezTo>
                      <a:pt x="75402" y="125868"/>
                      <a:pt x="48749" y="99215"/>
                      <a:pt x="15871" y="99215"/>
                    </a:cubicBezTo>
                    <a:cubicBezTo>
                      <a:pt x="0" y="99215"/>
                      <a:pt x="0" y="75402"/>
                      <a:pt x="15871" y="75402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5131594" y="660404"/>
                <a:ext cx="75402" cy="79367"/>
              </a:xfrm>
              <a:custGeom>
                <a:avLst/>
                <a:gdLst/>
                <a:ahLst/>
                <a:cxnLst/>
                <a:rect l="l" t="t" r="r" b="b"/>
                <a:pathLst>
                  <a:path w="75402" h="79367">
                    <a:moveTo>
                      <a:pt x="11906" y="51590"/>
                    </a:moveTo>
                    <a:cubicBezTo>
                      <a:pt x="5331" y="51590"/>
                      <a:pt x="0" y="46259"/>
                      <a:pt x="0" y="39684"/>
                    </a:cubicBezTo>
                    <a:cubicBezTo>
                      <a:pt x="0" y="33108"/>
                      <a:pt x="5331" y="27777"/>
                      <a:pt x="11906" y="27777"/>
                    </a:cubicBezTo>
                    <a:cubicBezTo>
                      <a:pt x="18482" y="27777"/>
                      <a:pt x="23812" y="22447"/>
                      <a:pt x="23812" y="15871"/>
                    </a:cubicBezTo>
                    <a:cubicBezTo>
                      <a:pt x="23812" y="0"/>
                      <a:pt x="47625" y="0"/>
                      <a:pt x="47625" y="15871"/>
                    </a:cubicBezTo>
                    <a:cubicBezTo>
                      <a:pt x="47625" y="22447"/>
                      <a:pt x="52956" y="27777"/>
                      <a:pt x="59531" y="27777"/>
                    </a:cubicBezTo>
                    <a:cubicBezTo>
                      <a:pt x="75402" y="27777"/>
                      <a:pt x="75402" y="51590"/>
                      <a:pt x="59531" y="51590"/>
                    </a:cubicBezTo>
                    <a:cubicBezTo>
                      <a:pt x="52956" y="51590"/>
                      <a:pt x="47625" y="56920"/>
                      <a:pt x="47625" y="63496"/>
                    </a:cubicBezTo>
                    <a:cubicBezTo>
                      <a:pt x="47625" y="79367"/>
                      <a:pt x="23812" y="79367"/>
                      <a:pt x="23812" y="63496"/>
                    </a:cubicBezTo>
                    <a:cubicBezTo>
                      <a:pt x="23812" y="56920"/>
                      <a:pt x="18482" y="51590"/>
                      <a:pt x="11906" y="51590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</p:grpSp>
        <p:sp>
          <p:nvSpPr>
            <p:cNvPr id="12" name="Freeform 12"/>
            <p:cNvSpPr/>
            <p:nvPr/>
          </p:nvSpPr>
          <p:spPr>
            <a:xfrm>
              <a:off x="6675777" y="961249"/>
              <a:ext cx="192900" cy="183848"/>
            </a:xfrm>
            <a:custGeom>
              <a:avLst/>
              <a:gdLst/>
              <a:ahLst/>
              <a:cxnLst/>
              <a:rect l="l" t="t" r="r" b="b"/>
              <a:pathLst>
                <a:path w="192900" h="183848">
                  <a:moveTo>
                    <a:pt x="63695" y="55338"/>
                  </a:moveTo>
                  <a:lnTo>
                    <a:pt x="7989" y="63415"/>
                  </a:lnTo>
                  <a:lnTo>
                    <a:pt x="7003" y="63616"/>
                  </a:lnTo>
                  <a:cubicBezTo>
                    <a:pt x="3962" y="64423"/>
                    <a:pt x="1591" y="66803"/>
                    <a:pt x="795" y="69847"/>
                  </a:cubicBezTo>
                  <a:cubicBezTo>
                    <a:pt x="0" y="72891"/>
                    <a:pt x="904" y="76128"/>
                    <a:pt x="3161" y="78319"/>
                  </a:cubicBezTo>
                  <a:lnTo>
                    <a:pt x="43517" y="117601"/>
                  </a:lnTo>
                  <a:lnTo>
                    <a:pt x="34000" y="173088"/>
                  </a:lnTo>
                  <a:lnTo>
                    <a:pt x="33886" y="174048"/>
                  </a:lnTo>
                  <a:cubicBezTo>
                    <a:pt x="33700" y="177194"/>
                    <a:pt x="35223" y="180195"/>
                    <a:pt x="37871" y="181902"/>
                  </a:cubicBezTo>
                  <a:cubicBezTo>
                    <a:pt x="40518" y="183610"/>
                    <a:pt x="43881" y="183758"/>
                    <a:pt x="46669" y="182291"/>
                  </a:cubicBezTo>
                  <a:lnTo>
                    <a:pt x="96489" y="156097"/>
                  </a:lnTo>
                  <a:lnTo>
                    <a:pt x="146196" y="182291"/>
                  </a:lnTo>
                  <a:lnTo>
                    <a:pt x="147069" y="182692"/>
                  </a:lnTo>
                  <a:cubicBezTo>
                    <a:pt x="150004" y="183848"/>
                    <a:pt x="153333" y="183332"/>
                    <a:pt x="155780" y="181341"/>
                  </a:cubicBezTo>
                  <a:cubicBezTo>
                    <a:pt x="158226" y="179351"/>
                    <a:pt x="159409" y="176196"/>
                    <a:pt x="158874" y="173088"/>
                  </a:cubicBezTo>
                  <a:lnTo>
                    <a:pt x="149348" y="117601"/>
                  </a:lnTo>
                  <a:lnTo>
                    <a:pt x="189722" y="78310"/>
                  </a:lnTo>
                  <a:lnTo>
                    <a:pt x="190403" y="77568"/>
                  </a:lnTo>
                  <a:cubicBezTo>
                    <a:pt x="192383" y="75129"/>
                    <a:pt x="192900" y="71814"/>
                    <a:pt x="191757" y="68887"/>
                  </a:cubicBezTo>
                  <a:cubicBezTo>
                    <a:pt x="190613" y="65960"/>
                    <a:pt x="187985" y="63874"/>
                    <a:pt x="184876" y="63424"/>
                  </a:cubicBezTo>
                  <a:lnTo>
                    <a:pt x="129170" y="55338"/>
                  </a:lnTo>
                  <a:lnTo>
                    <a:pt x="104269" y="4872"/>
                  </a:lnTo>
                  <a:cubicBezTo>
                    <a:pt x="102799" y="1889"/>
                    <a:pt x="99762" y="0"/>
                    <a:pt x="96437" y="0"/>
                  </a:cubicBezTo>
                  <a:cubicBezTo>
                    <a:pt x="93112" y="0"/>
                    <a:pt x="90075" y="1889"/>
                    <a:pt x="88605" y="4872"/>
                  </a:cubicBezTo>
                  <a:lnTo>
                    <a:pt x="63695" y="55338"/>
                  </a:lnTo>
                  <a:close/>
                </a:path>
              </a:pathLst>
            </a:custGeom>
            <a:solidFill>
              <a:srgbClr val="1D3A6F"/>
            </a:solidFill>
            <a:ln>
              <a:noFill/>
            </a:ln>
          </p:spPr>
        </p:sp>
        <p:sp>
          <p:nvSpPr>
            <p:cNvPr id="13" name="Freeform 13"/>
            <p:cNvSpPr/>
            <p:nvPr/>
          </p:nvSpPr>
          <p:spPr>
            <a:xfrm>
              <a:off x="10011032" y="1153340"/>
              <a:ext cx="227973" cy="217275"/>
            </a:xfrm>
            <a:custGeom>
              <a:avLst/>
              <a:gdLst/>
              <a:ahLst/>
              <a:cxnLst/>
              <a:rect l="l" t="t" r="r" b="b"/>
              <a:pathLst>
                <a:path w="227973" h="217275">
                  <a:moveTo>
                    <a:pt x="75276" y="65400"/>
                  </a:moveTo>
                  <a:lnTo>
                    <a:pt x="9442" y="74945"/>
                  </a:lnTo>
                  <a:lnTo>
                    <a:pt x="8276" y="75182"/>
                  </a:lnTo>
                  <a:cubicBezTo>
                    <a:pt x="4682" y="76136"/>
                    <a:pt x="1880" y="78950"/>
                    <a:pt x="940" y="82547"/>
                  </a:cubicBezTo>
                  <a:cubicBezTo>
                    <a:pt x="0" y="86144"/>
                    <a:pt x="1068" y="89969"/>
                    <a:pt x="3736" y="92559"/>
                  </a:cubicBezTo>
                  <a:lnTo>
                    <a:pt x="51429" y="138983"/>
                  </a:lnTo>
                  <a:lnTo>
                    <a:pt x="40181" y="204559"/>
                  </a:lnTo>
                  <a:lnTo>
                    <a:pt x="40047" y="205694"/>
                  </a:lnTo>
                  <a:cubicBezTo>
                    <a:pt x="39827" y="209411"/>
                    <a:pt x="41627" y="212958"/>
                    <a:pt x="44756" y="214976"/>
                  </a:cubicBezTo>
                  <a:cubicBezTo>
                    <a:pt x="47885" y="216993"/>
                    <a:pt x="51859" y="217169"/>
                    <a:pt x="55154" y="215435"/>
                  </a:cubicBezTo>
                  <a:lnTo>
                    <a:pt x="114033" y="184478"/>
                  </a:lnTo>
                  <a:lnTo>
                    <a:pt x="172777" y="215435"/>
                  </a:lnTo>
                  <a:lnTo>
                    <a:pt x="173809" y="215909"/>
                  </a:lnTo>
                  <a:cubicBezTo>
                    <a:pt x="177277" y="217275"/>
                    <a:pt x="181212" y="216665"/>
                    <a:pt x="184103" y="214313"/>
                  </a:cubicBezTo>
                  <a:cubicBezTo>
                    <a:pt x="186994" y="211960"/>
                    <a:pt x="188392" y="208232"/>
                    <a:pt x="187760" y="204559"/>
                  </a:cubicBezTo>
                  <a:lnTo>
                    <a:pt x="176502" y="138983"/>
                  </a:lnTo>
                  <a:lnTo>
                    <a:pt x="224216" y="92549"/>
                  </a:lnTo>
                  <a:lnTo>
                    <a:pt x="225021" y="91671"/>
                  </a:lnTo>
                  <a:cubicBezTo>
                    <a:pt x="227362" y="88789"/>
                    <a:pt x="227973" y="84871"/>
                    <a:pt x="226622" y="81412"/>
                  </a:cubicBezTo>
                  <a:cubicBezTo>
                    <a:pt x="225270" y="77953"/>
                    <a:pt x="222164" y="75487"/>
                    <a:pt x="218489" y="74955"/>
                  </a:cubicBezTo>
                  <a:lnTo>
                    <a:pt x="152656" y="65400"/>
                  </a:lnTo>
                  <a:lnTo>
                    <a:pt x="123227" y="5758"/>
                  </a:lnTo>
                  <a:cubicBezTo>
                    <a:pt x="121490" y="2232"/>
                    <a:pt x="117901" y="0"/>
                    <a:pt x="113971" y="0"/>
                  </a:cubicBezTo>
                  <a:cubicBezTo>
                    <a:pt x="110041" y="0"/>
                    <a:pt x="106452" y="2232"/>
                    <a:pt x="104715" y="5758"/>
                  </a:cubicBezTo>
                  <a:lnTo>
                    <a:pt x="75276" y="65400"/>
                  </a:ln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10685201" y="1932520"/>
              <a:ext cx="202929" cy="192610"/>
              <a:chOff x="10685201" y="1932520"/>
              <a:chExt cx="202929" cy="1926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0822781" y="2056345"/>
                <a:ext cx="65349" cy="68785"/>
              </a:xfrm>
              <a:custGeom>
                <a:avLst/>
                <a:gdLst/>
                <a:ahLst/>
                <a:cxnLst/>
                <a:rect l="l" t="t" r="r" b="b"/>
                <a:pathLst>
                  <a:path w="65349" h="68785">
                    <a:moveTo>
                      <a:pt x="10319" y="44711"/>
                    </a:moveTo>
                    <a:cubicBezTo>
                      <a:pt x="4620" y="44711"/>
                      <a:pt x="0" y="40091"/>
                      <a:pt x="0" y="34392"/>
                    </a:cubicBezTo>
                    <a:cubicBezTo>
                      <a:pt x="0" y="28694"/>
                      <a:pt x="4620" y="24074"/>
                      <a:pt x="10319" y="24074"/>
                    </a:cubicBezTo>
                    <a:cubicBezTo>
                      <a:pt x="16018" y="24074"/>
                      <a:pt x="20638" y="19454"/>
                      <a:pt x="20638" y="13755"/>
                    </a:cubicBezTo>
                    <a:cubicBezTo>
                      <a:pt x="20638" y="0"/>
                      <a:pt x="41275" y="0"/>
                      <a:pt x="41275" y="13755"/>
                    </a:cubicBezTo>
                    <a:cubicBezTo>
                      <a:pt x="41275" y="19454"/>
                      <a:pt x="45895" y="24074"/>
                      <a:pt x="51594" y="24074"/>
                    </a:cubicBezTo>
                    <a:cubicBezTo>
                      <a:pt x="65349" y="24074"/>
                      <a:pt x="65349" y="44711"/>
                      <a:pt x="51594" y="44711"/>
                    </a:cubicBezTo>
                    <a:cubicBezTo>
                      <a:pt x="45895" y="44711"/>
                      <a:pt x="41275" y="49331"/>
                      <a:pt x="41275" y="55030"/>
                    </a:cubicBezTo>
                    <a:cubicBezTo>
                      <a:pt x="41275" y="68785"/>
                      <a:pt x="20638" y="68785"/>
                      <a:pt x="20638" y="55030"/>
                    </a:cubicBezTo>
                    <a:cubicBezTo>
                      <a:pt x="20638" y="49331"/>
                      <a:pt x="16018" y="44711"/>
                      <a:pt x="10319" y="44711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0685201" y="1953158"/>
                <a:ext cx="151335" cy="147899"/>
              </a:xfrm>
              <a:custGeom>
                <a:avLst/>
                <a:gdLst/>
                <a:ahLst/>
                <a:cxnLst/>
                <a:rect l="l" t="t" r="r" b="b"/>
                <a:pathLst>
                  <a:path w="151335" h="147899">
                    <a:moveTo>
                      <a:pt x="13755" y="65349"/>
                    </a:moveTo>
                    <a:cubicBezTo>
                      <a:pt x="42249" y="65349"/>
                      <a:pt x="65349" y="42249"/>
                      <a:pt x="65349" y="13755"/>
                    </a:cubicBezTo>
                    <a:cubicBezTo>
                      <a:pt x="65349" y="0"/>
                      <a:pt x="85986" y="0"/>
                      <a:pt x="85986" y="13755"/>
                    </a:cubicBezTo>
                    <a:cubicBezTo>
                      <a:pt x="85986" y="42249"/>
                      <a:pt x="109085" y="65349"/>
                      <a:pt x="137580" y="65349"/>
                    </a:cubicBezTo>
                    <a:cubicBezTo>
                      <a:pt x="151335" y="65349"/>
                      <a:pt x="151335" y="85986"/>
                      <a:pt x="137580" y="85986"/>
                    </a:cubicBezTo>
                    <a:cubicBezTo>
                      <a:pt x="109085" y="85986"/>
                      <a:pt x="85986" y="109085"/>
                      <a:pt x="85986" y="137580"/>
                    </a:cubicBezTo>
                    <a:cubicBezTo>
                      <a:pt x="85986" y="143279"/>
                      <a:pt x="81366" y="147899"/>
                      <a:pt x="75667" y="147899"/>
                    </a:cubicBezTo>
                    <a:cubicBezTo>
                      <a:pt x="69969" y="147899"/>
                      <a:pt x="65349" y="143279"/>
                      <a:pt x="65349" y="137580"/>
                    </a:cubicBezTo>
                    <a:cubicBezTo>
                      <a:pt x="65349" y="109085"/>
                      <a:pt x="42249" y="85986"/>
                      <a:pt x="13755" y="85986"/>
                    </a:cubicBezTo>
                    <a:cubicBezTo>
                      <a:pt x="0" y="85986"/>
                      <a:pt x="0" y="65349"/>
                      <a:pt x="13755" y="65349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0822781" y="1932520"/>
                <a:ext cx="65349" cy="68785"/>
              </a:xfrm>
              <a:custGeom>
                <a:avLst/>
                <a:gdLst/>
                <a:ahLst/>
                <a:cxnLst/>
                <a:rect l="l" t="t" r="r" b="b"/>
                <a:pathLst>
                  <a:path w="65349" h="68785">
                    <a:moveTo>
                      <a:pt x="10319" y="44711"/>
                    </a:moveTo>
                    <a:cubicBezTo>
                      <a:pt x="4620" y="44711"/>
                      <a:pt x="0" y="40091"/>
                      <a:pt x="0" y="34392"/>
                    </a:cubicBezTo>
                    <a:cubicBezTo>
                      <a:pt x="0" y="28694"/>
                      <a:pt x="4620" y="24074"/>
                      <a:pt x="10319" y="24074"/>
                    </a:cubicBezTo>
                    <a:cubicBezTo>
                      <a:pt x="16018" y="24074"/>
                      <a:pt x="20638" y="19454"/>
                      <a:pt x="20638" y="13755"/>
                    </a:cubicBezTo>
                    <a:cubicBezTo>
                      <a:pt x="20638" y="0"/>
                      <a:pt x="41275" y="0"/>
                      <a:pt x="41275" y="13755"/>
                    </a:cubicBezTo>
                    <a:cubicBezTo>
                      <a:pt x="41275" y="19454"/>
                      <a:pt x="45895" y="24074"/>
                      <a:pt x="51594" y="24074"/>
                    </a:cubicBezTo>
                    <a:cubicBezTo>
                      <a:pt x="65349" y="24074"/>
                      <a:pt x="65349" y="44711"/>
                      <a:pt x="51594" y="44711"/>
                    </a:cubicBezTo>
                    <a:cubicBezTo>
                      <a:pt x="45895" y="44711"/>
                      <a:pt x="41275" y="49331"/>
                      <a:pt x="41275" y="55030"/>
                    </a:cubicBezTo>
                    <a:cubicBezTo>
                      <a:pt x="41275" y="68785"/>
                      <a:pt x="20638" y="68785"/>
                      <a:pt x="20638" y="55030"/>
                    </a:cubicBezTo>
                    <a:cubicBezTo>
                      <a:pt x="20638" y="49331"/>
                      <a:pt x="16018" y="44711"/>
                      <a:pt x="10319" y="44711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</p:grpSp>
        <p:sp>
          <p:nvSpPr>
            <p:cNvPr id="18" name="Freeform 18"/>
            <p:cNvSpPr/>
            <p:nvPr/>
          </p:nvSpPr>
          <p:spPr>
            <a:xfrm>
              <a:off x="11247025" y="865204"/>
              <a:ext cx="175364" cy="167135"/>
            </a:xfrm>
            <a:custGeom>
              <a:avLst/>
              <a:gdLst/>
              <a:ahLst/>
              <a:cxnLst/>
              <a:rect l="l" t="t" r="r" b="b"/>
              <a:pathLst>
                <a:path w="175364" h="167135">
                  <a:moveTo>
                    <a:pt x="57904" y="50308"/>
                  </a:moveTo>
                  <a:lnTo>
                    <a:pt x="7263" y="57650"/>
                  </a:lnTo>
                  <a:lnTo>
                    <a:pt x="6366" y="57832"/>
                  </a:lnTo>
                  <a:cubicBezTo>
                    <a:pt x="3602" y="58566"/>
                    <a:pt x="1446" y="60730"/>
                    <a:pt x="723" y="63498"/>
                  </a:cubicBezTo>
                  <a:cubicBezTo>
                    <a:pt x="0" y="66265"/>
                    <a:pt x="822" y="69207"/>
                    <a:pt x="2874" y="71199"/>
                  </a:cubicBezTo>
                  <a:lnTo>
                    <a:pt x="39561" y="106910"/>
                  </a:lnTo>
                  <a:lnTo>
                    <a:pt x="30909" y="157353"/>
                  </a:lnTo>
                  <a:lnTo>
                    <a:pt x="30806" y="158226"/>
                  </a:lnTo>
                  <a:cubicBezTo>
                    <a:pt x="30636" y="161085"/>
                    <a:pt x="32021" y="163814"/>
                    <a:pt x="34428" y="165366"/>
                  </a:cubicBezTo>
                  <a:cubicBezTo>
                    <a:pt x="36835" y="166918"/>
                    <a:pt x="39892" y="167053"/>
                    <a:pt x="42426" y="165719"/>
                  </a:cubicBezTo>
                  <a:lnTo>
                    <a:pt x="87718" y="141906"/>
                  </a:lnTo>
                  <a:lnTo>
                    <a:pt x="132906" y="165719"/>
                  </a:lnTo>
                  <a:lnTo>
                    <a:pt x="133699" y="166084"/>
                  </a:lnTo>
                  <a:cubicBezTo>
                    <a:pt x="136367" y="167135"/>
                    <a:pt x="139394" y="166665"/>
                    <a:pt x="141618" y="164856"/>
                  </a:cubicBezTo>
                  <a:cubicBezTo>
                    <a:pt x="143842" y="163046"/>
                    <a:pt x="144917" y="160178"/>
                    <a:pt x="144431" y="157353"/>
                  </a:cubicBezTo>
                  <a:lnTo>
                    <a:pt x="135771" y="106910"/>
                  </a:lnTo>
                  <a:lnTo>
                    <a:pt x="172474" y="71191"/>
                  </a:lnTo>
                  <a:lnTo>
                    <a:pt x="173093" y="70517"/>
                  </a:lnTo>
                  <a:cubicBezTo>
                    <a:pt x="174894" y="68299"/>
                    <a:pt x="175364" y="65285"/>
                    <a:pt x="174324" y="62624"/>
                  </a:cubicBezTo>
                  <a:cubicBezTo>
                    <a:pt x="173285" y="59964"/>
                    <a:pt x="170896" y="58067"/>
                    <a:pt x="168069" y="57658"/>
                  </a:cubicBezTo>
                  <a:lnTo>
                    <a:pt x="117428" y="50308"/>
                  </a:lnTo>
                  <a:lnTo>
                    <a:pt x="94790" y="4429"/>
                  </a:lnTo>
                  <a:cubicBezTo>
                    <a:pt x="93454" y="1717"/>
                    <a:pt x="90693" y="0"/>
                    <a:pt x="87670" y="0"/>
                  </a:cubicBezTo>
                  <a:cubicBezTo>
                    <a:pt x="84647" y="0"/>
                    <a:pt x="81886" y="1717"/>
                    <a:pt x="80550" y="4429"/>
                  </a:cubicBezTo>
                  <a:lnTo>
                    <a:pt x="57904" y="50308"/>
                  </a:lnTo>
                  <a:close/>
                </a:path>
              </a:pathLst>
            </a:custGeom>
            <a:solidFill>
              <a:srgbClr val="1D3A6F"/>
            </a:solidFill>
            <a:ln>
              <a:noFill/>
            </a:ln>
          </p:spPr>
        </p:sp>
        <p:sp>
          <p:nvSpPr>
            <p:cNvPr id="19" name="Freeform 19"/>
            <p:cNvSpPr/>
            <p:nvPr/>
          </p:nvSpPr>
          <p:spPr>
            <a:xfrm>
              <a:off x="769525" y="2484454"/>
              <a:ext cx="175364" cy="167135"/>
            </a:xfrm>
            <a:custGeom>
              <a:avLst/>
              <a:gdLst/>
              <a:ahLst/>
              <a:cxnLst/>
              <a:rect l="l" t="t" r="r" b="b"/>
              <a:pathLst>
                <a:path w="175364" h="167135">
                  <a:moveTo>
                    <a:pt x="57904" y="50308"/>
                  </a:moveTo>
                  <a:lnTo>
                    <a:pt x="7263" y="57650"/>
                  </a:lnTo>
                  <a:lnTo>
                    <a:pt x="6366" y="57832"/>
                  </a:lnTo>
                  <a:cubicBezTo>
                    <a:pt x="3602" y="58566"/>
                    <a:pt x="1446" y="60730"/>
                    <a:pt x="723" y="63498"/>
                  </a:cubicBezTo>
                  <a:cubicBezTo>
                    <a:pt x="0" y="66265"/>
                    <a:pt x="822" y="69207"/>
                    <a:pt x="2874" y="71199"/>
                  </a:cubicBezTo>
                  <a:lnTo>
                    <a:pt x="39561" y="106910"/>
                  </a:lnTo>
                  <a:lnTo>
                    <a:pt x="30909" y="157353"/>
                  </a:lnTo>
                  <a:lnTo>
                    <a:pt x="30806" y="158226"/>
                  </a:lnTo>
                  <a:cubicBezTo>
                    <a:pt x="30636" y="161085"/>
                    <a:pt x="32021" y="163814"/>
                    <a:pt x="34428" y="165366"/>
                  </a:cubicBezTo>
                  <a:cubicBezTo>
                    <a:pt x="36835" y="166918"/>
                    <a:pt x="39892" y="167053"/>
                    <a:pt x="42426" y="165719"/>
                  </a:cubicBezTo>
                  <a:lnTo>
                    <a:pt x="87718" y="141906"/>
                  </a:lnTo>
                  <a:lnTo>
                    <a:pt x="132906" y="165719"/>
                  </a:lnTo>
                  <a:lnTo>
                    <a:pt x="133699" y="166084"/>
                  </a:lnTo>
                  <a:cubicBezTo>
                    <a:pt x="136367" y="167135"/>
                    <a:pt x="139394" y="166665"/>
                    <a:pt x="141618" y="164856"/>
                  </a:cubicBezTo>
                  <a:cubicBezTo>
                    <a:pt x="143842" y="163046"/>
                    <a:pt x="144917" y="160178"/>
                    <a:pt x="144431" y="157353"/>
                  </a:cubicBezTo>
                  <a:lnTo>
                    <a:pt x="135771" y="106910"/>
                  </a:lnTo>
                  <a:lnTo>
                    <a:pt x="172474" y="71191"/>
                  </a:lnTo>
                  <a:lnTo>
                    <a:pt x="173093" y="70517"/>
                  </a:lnTo>
                  <a:cubicBezTo>
                    <a:pt x="174894" y="68299"/>
                    <a:pt x="175364" y="65285"/>
                    <a:pt x="174324" y="62624"/>
                  </a:cubicBezTo>
                  <a:cubicBezTo>
                    <a:pt x="173285" y="59964"/>
                    <a:pt x="170896" y="58067"/>
                    <a:pt x="168069" y="57658"/>
                  </a:cubicBezTo>
                  <a:lnTo>
                    <a:pt x="117428" y="50308"/>
                  </a:lnTo>
                  <a:lnTo>
                    <a:pt x="94790" y="4429"/>
                  </a:lnTo>
                  <a:cubicBezTo>
                    <a:pt x="93454" y="1717"/>
                    <a:pt x="90693" y="0"/>
                    <a:pt x="87670" y="0"/>
                  </a:cubicBezTo>
                  <a:cubicBezTo>
                    <a:pt x="84647" y="0"/>
                    <a:pt x="81886" y="1717"/>
                    <a:pt x="80550" y="4429"/>
                  </a:cubicBezTo>
                  <a:lnTo>
                    <a:pt x="57904" y="50308"/>
                  </a:lnTo>
                  <a:close/>
                </a:path>
              </a:pathLst>
            </a:custGeom>
            <a:solidFill>
              <a:srgbClr val="1D3A6F"/>
            </a:solidFill>
            <a:ln>
              <a:noFill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865527" y="1933575"/>
            <a:ext cx="9985362" cy="1688022"/>
            <a:chOff x="865527" y="1933575"/>
            <a:chExt cx="9985362" cy="1688022"/>
          </a:xfrm>
        </p:grpSpPr>
        <p:grpSp>
          <p:nvGrpSpPr>
            <p:cNvPr id="25" name="Group 25"/>
            <p:cNvGrpSpPr/>
            <p:nvPr/>
          </p:nvGrpSpPr>
          <p:grpSpPr>
            <a:xfrm>
              <a:off x="8867775" y="1933575"/>
              <a:ext cx="1974850" cy="771525"/>
              <a:chOff x="8867775" y="1933575"/>
              <a:chExt cx="1974850" cy="771525"/>
            </a:xfrm>
          </p:grpSpPr>
          <p:sp>
            <p:nvSpPr>
              <p:cNvPr id="21" name="Ellipse 21"/>
              <p:cNvSpPr/>
              <p:nvPr/>
            </p:nvSpPr>
            <p:spPr>
              <a:xfrm>
                <a:off x="8953500" y="2057400"/>
                <a:ext cx="1524000" cy="647700"/>
              </a:xfrm>
              <a:prstGeom prst="ellipse">
                <a:avLst/>
              </a:prstGeom>
              <a:solidFill>
                <a:srgbClr val="F6EBDC"/>
              </a:solidFill>
              <a:ln>
                <a:noFill/>
              </a:ln>
            </p:spPr>
          </p:sp>
          <p:sp>
            <p:nvSpPr>
              <p:cNvPr id="22" name="Ellipse 22"/>
              <p:cNvSpPr/>
              <p:nvPr/>
            </p:nvSpPr>
            <p:spPr>
              <a:xfrm>
                <a:off x="9658350" y="1933575"/>
                <a:ext cx="1066800" cy="571500"/>
              </a:xfrm>
              <a:prstGeom prst="ellipse">
                <a:avLst/>
              </a:prstGeom>
              <a:solidFill>
                <a:srgbClr val="F6EBDC"/>
              </a:solidFill>
              <a:ln>
                <a:noFill/>
              </a:ln>
            </p:spPr>
          </p:sp>
          <p:sp>
            <p:nvSpPr>
              <p:cNvPr id="23" name="Ellipse 23"/>
              <p:cNvSpPr/>
              <p:nvPr/>
            </p:nvSpPr>
            <p:spPr>
              <a:xfrm>
                <a:off x="8867775" y="2019300"/>
                <a:ext cx="838200" cy="457200"/>
              </a:xfrm>
              <a:prstGeom prst="ellipse">
                <a:avLst/>
              </a:prstGeom>
              <a:solidFill>
                <a:srgbClr val="F6EBDC"/>
              </a:solidFill>
              <a:ln>
                <a:noFill/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0493375" y="2058003"/>
                <a:ext cx="349250" cy="243935"/>
              </a:xfrm>
              <a:custGeom>
                <a:avLst/>
                <a:gdLst/>
                <a:ahLst/>
                <a:cxnLst/>
                <a:rect l="l" t="t" r="r" b="b"/>
                <a:pathLst>
                  <a:path w="349250" h="243935">
                    <a:moveTo>
                      <a:pt x="143510" y="10589"/>
                    </a:moveTo>
                    <a:cubicBezTo>
                      <a:pt x="178356" y="0"/>
                      <a:pt x="216773" y="7033"/>
                      <a:pt x="244475" y="29258"/>
                    </a:cubicBezTo>
                    <a:cubicBezTo>
                      <a:pt x="266478" y="46847"/>
                      <a:pt x="279209" y="71898"/>
                      <a:pt x="280225" y="98155"/>
                    </a:cubicBezTo>
                    <a:lnTo>
                      <a:pt x="280273" y="101521"/>
                    </a:lnTo>
                    <a:lnTo>
                      <a:pt x="281718" y="101568"/>
                    </a:lnTo>
                    <a:cubicBezTo>
                      <a:pt x="318230" y="103267"/>
                      <a:pt x="347488" y="132699"/>
                      <a:pt x="349186" y="169354"/>
                    </a:cubicBezTo>
                    <a:lnTo>
                      <a:pt x="349250" y="172704"/>
                    </a:lnTo>
                    <a:cubicBezTo>
                      <a:pt x="349250" y="210915"/>
                      <a:pt x="319326" y="242110"/>
                      <a:pt x="281702" y="243856"/>
                    </a:cubicBezTo>
                    <a:lnTo>
                      <a:pt x="278368" y="243935"/>
                    </a:lnTo>
                    <a:lnTo>
                      <a:pt x="89805" y="243935"/>
                    </a:lnTo>
                    <a:lnTo>
                      <a:pt x="86281" y="243808"/>
                    </a:lnTo>
                    <a:cubicBezTo>
                      <a:pt x="39608" y="242062"/>
                      <a:pt x="1873" y="205724"/>
                      <a:pt x="79" y="160258"/>
                    </a:cubicBezTo>
                    <a:lnTo>
                      <a:pt x="0" y="156829"/>
                    </a:lnTo>
                    <a:cubicBezTo>
                      <a:pt x="0" y="113220"/>
                      <a:pt x="33020" y="77295"/>
                      <a:pt x="75946" y="70834"/>
                    </a:cubicBezTo>
                    <a:lnTo>
                      <a:pt x="77756" y="70580"/>
                    </a:lnTo>
                    <a:lnTo>
                      <a:pt x="78867" y="67707"/>
                    </a:lnTo>
                    <a:cubicBezTo>
                      <a:pt x="89392" y="41989"/>
                      <a:pt x="111506" y="21574"/>
                      <a:pt x="139652" y="11859"/>
                    </a:cubicBezTo>
                    <a:lnTo>
                      <a:pt x="143526" y="10589"/>
                    </a:lnTo>
                    <a:close/>
                  </a:path>
                </a:pathLst>
              </a:custGeom>
              <a:solidFill>
                <a:srgbClr val="F6EBDC"/>
              </a:solidFill>
              <a:ln>
                <a:noFill/>
              </a:ln>
            </p:spPr>
          </p:sp>
        </p:grpSp>
        <p:sp>
          <p:nvSpPr>
            <p:cNvPr id="26" name="Freeform 26"/>
            <p:cNvSpPr/>
            <p:nvPr/>
          </p:nvSpPr>
          <p:spPr>
            <a:xfrm>
              <a:off x="865527" y="3437749"/>
              <a:ext cx="192900" cy="183848"/>
            </a:xfrm>
            <a:custGeom>
              <a:avLst/>
              <a:gdLst/>
              <a:ahLst/>
              <a:cxnLst/>
              <a:rect l="l" t="t" r="r" b="b"/>
              <a:pathLst>
                <a:path w="192900" h="183848">
                  <a:moveTo>
                    <a:pt x="63695" y="55338"/>
                  </a:moveTo>
                  <a:lnTo>
                    <a:pt x="7989" y="63415"/>
                  </a:lnTo>
                  <a:lnTo>
                    <a:pt x="7003" y="63616"/>
                  </a:lnTo>
                  <a:cubicBezTo>
                    <a:pt x="3962" y="64423"/>
                    <a:pt x="1591" y="66803"/>
                    <a:pt x="795" y="69847"/>
                  </a:cubicBezTo>
                  <a:cubicBezTo>
                    <a:pt x="0" y="72891"/>
                    <a:pt x="904" y="76128"/>
                    <a:pt x="3161" y="78319"/>
                  </a:cubicBezTo>
                  <a:lnTo>
                    <a:pt x="43517" y="117601"/>
                  </a:lnTo>
                  <a:lnTo>
                    <a:pt x="34000" y="173088"/>
                  </a:lnTo>
                  <a:lnTo>
                    <a:pt x="33886" y="174048"/>
                  </a:lnTo>
                  <a:cubicBezTo>
                    <a:pt x="33700" y="177194"/>
                    <a:pt x="35223" y="180195"/>
                    <a:pt x="37871" y="181902"/>
                  </a:cubicBezTo>
                  <a:cubicBezTo>
                    <a:pt x="40518" y="183610"/>
                    <a:pt x="43881" y="183758"/>
                    <a:pt x="46669" y="182291"/>
                  </a:cubicBezTo>
                  <a:lnTo>
                    <a:pt x="96489" y="156097"/>
                  </a:lnTo>
                  <a:lnTo>
                    <a:pt x="146196" y="182291"/>
                  </a:lnTo>
                  <a:lnTo>
                    <a:pt x="147069" y="182692"/>
                  </a:lnTo>
                  <a:cubicBezTo>
                    <a:pt x="150004" y="183848"/>
                    <a:pt x="153333" y="183332"/>
                    <a:pt x="155780" y="181341"/>
                  </a:cubicBezTo>
                  <a:cubicBezTo>
                    <a:pt x="158226" y="179351"/>
                    <a:pt x="159409" y="176196"/>
                    <a:pt x="158874" y="173088"/>
                  </a:cubicBezTo>
                  <a:lnTo>
                    <a:pt x="149348" y="117601"/>
                  </a:lnTo>
                  <a:lnTo>
                    <a:pt x="189722" y="78310"/>
                  </a:lnTo>
                  <a:lnTo>
                    <a:pt x="190403" y="77568"/>
                  </a:lnTo>
                  <a:cubicBezTo>
                    <a:pt x="192383" y="75129"/>
                    <a:pt x="192900" y="71814"/>
                    <a:pt x="191757" y="68887"/>
                  </a:cubicBezTo>
                  <a:cubicBezTo>
                    <a:pt x="190613" y="65960"/>
                    <a:pt x="187985" y="63874"/>
                    <a:pt x="184876" y="63424"/>
                  </a:cubicBezTo>
                  <a:lnTo>
                    <a:pt x="129170" y="55338"/>
                  </a:lnTo>
                  <a:lnTo>
                    <a:pt x="104269" y="4872"/>
                  </a:lnTo>
                  <a:cubicBezTo>
                    <a:pt x="102799" y="1889"/>
                    <a:pt x="99762" y="0"/>
                    <a:pt x="96437" y="0"/>
                  </a:cubicBezTo>
                  <a:cubicBezTo>
                    <a:pt x="93112" y="0"/>
                    <a:pt x="90075" y="1889"/>
                    <a:pt x="88605" y="4872"/>
                  </a:cubicBezTo>
                  <a:lnTo>
                    <a:pt x="63695" y="55338"/>
                  </a:lnTo>
                  <a:close/>
                </a:path>
              </a:pathLst>
            </a:custGeom>
            <a:solidFill>
              <a:srgbClr val="3F7C50"/>
            </a:solidFill>
            <a:ln>
              <a:noFill/>
            </a:ln>
          </p:spPr>
        </p:sp>
        <p:sp>
          <p:nvSpPr>
            <p:cNvPr id="27" name="Freeform 27"/>
            <p:cNvSpPr/>
            <p:nvPr/>
          </p:nvSpPr>
          <p:spPr>
            <a:xfrm>
              <a:off x="10675525" y="3436954"/>
              <a:ext cx="175364" cy="167135"/>
            </a:xfrm>
            <a:custGeom>
              <a:avLst/>
              <a:gdLst/>
              <a:ahLst/>
              <a:cxnLst/>
              <a:rect l="l" t="t" r="r" b="b"/>
              <a:pathLst>
                <a:path w="175364" h="167135">
                  <a:moveTo>
                    <a:pt x="57904" y="50308"/>
                  </a:moveTo>
                  <a:lnTo>
                    <a:pt x="7263" y="57650"/>
                  </a:lnTo>
                  <a:lnTo>
                    <a:pt x="6366" y="57832"/>
                  </a:lnTo>
                  <a:cubicBezTo>
                    <a:pt x="3602" y="58566"/>
                    <a:pt x="1446" y="60730"/>
                    <a:pt x="723" y="63498"/>
                  </a:cubicBezTo>
                  <a:cubicBezTo>
                    <a:pt x="0" y="66265"/>
                    <a:pt x="822" y="69207"/>
                    <a:pt x="2874" y="71199"/>
                  </a:cubicBezTo>
                  <a:lnTo>
                    <a:pt x="39561" y="106910"/>
                  </a:lnTo>
                  <a:lnTo>
                    <a:pt x="30909" y="157353"/>
                  </a:lnTo>
                  <a:lnTo>
                    <a:pt x="30806" y="158226"/>
                  </a:lnTo>
                  <a:cubicBezTo>
                    <a:pt x="30636" y="161085"/>
                    <a:pt x="32021" y="163814"/>
                    <a:pt x="34428" y="165366"/>
                  </a:cubicBezTo>
                  <a:cubicBezTo>
                    <a:pt x="36835" y="166918"/>
                    <a:pt x="39892" y="167053"/>
                    <a:pt x="42426" y="165719"/>
                  </a:cubicBezTo>
                  <a:lnTo>
                    <a:pt x="87718" y="141906"/>
                  </a:lnTo>
                  <a:lnTo>
                    <a:pt x="132906" y="165719"/>
                  </a:lnTo>
                  <a:lnTo>
                    <a:pt x="133699" y="166084"/>
                  </a:lnTo>
                  <a:cubicBezTo>
                    <a:pt x="136367" y="167135"/>
                    <a:pt x="139394" y="166665"/>
                    <a:pt x="141618" y="164856"/>
                  </a:cubicBezTo>
                  <a:cubicBezTo>
                    <a:pt x="143842" y="163046"/>
                    <a:pt x="144917" y="160178"/>
                    <a:pt x="144431" y="157353"/>
                  </a:cubicBezTo>
                  <a:lnTo>
                    <a:pt x="135771" y="106910"/>
                  </a:lnTo>
                  <a:lnTo>
                    <a:pt x="172474" y="71191"/>
                  </a:lnTo>
                  <a:lnTo>
                    <a:pt x="173093" y="70517"/>
                  </a:lnTo>
                  <a:cubicBezTo>
                    <a:pt x="174894" y="68299"/>
                    <a:pt x="175364" y="65285"/>
                    <a:pt x="174324" y="62624"/>
                  </a:cubicBezTo>
                  <a:cubicBezTo>
                    <a:pt x="173285" y="59964"/>
                    <a:pt x="170896" y="58067"/>
                    <a:pt x="168069" y="57658"/>
                  </a:cubicBezTo>
                  <a:lnTo>
                    <a:pt x="117428" y="50308"/>
                  </a:lnTo>
                  <a:lnTo>
                    <a:pt x="94790" y="4429"/>
                  </a:lnTo>
                  <a:cubicBezTo>
                    <a:pt x="93454" y="1717"/>
                    <a:pt x="90693" y="0"/>
                    <a:pt x="87670" y="0"/>
                  </a:cubicBezTo>
                  <a:cubicBezTo>
                    <a:pt x="84647" y="0"/>
                    <a:pt x="81886" y="1717"/>
                    <a:pt x="80550" y="4429"/>
                  </a:cubicBezTo>
                  <a:lnTo>
                    <a:pt x="57904" y="50308"/>
                  </a:ln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174750" y="552450"/>
            <a:ext cx="9858359" cy="813508"/>
            <a:chOff x="1174750" y="552450"/>
            <a:chExt cx="9858359" cy="813508"/>
          </a:xfrm>
        </p:grpSpPr>
        <p:sp>
          <p:nvSpPr>
            <p:cNvPr id="29" name="TextBox 29"/>
            <p:cNvSpPr txBox="1"/>
            <p:nvPr/>
          </p:nvSpPr>
          <p:spPr>
            <a:xfrm>
              <a:off x="5137785" y="552450"/>
              <a:ext cx="191643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剧情梗概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5715000" y="1028700"/>
              <a:ext cx="762000" cy="9525"/>
            </a:xfrm>
            <a:custGeom>
              <a:avLst/>
              <a:gdLst/>
              <a:ahLst/>
              <a:cxnLst/>
              <a:rect l="l" t="t" r="r" b="b"/>
              <a:pathLst>
                <a:path w="762000" h="9525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noFill/>
            <a:ln w="38100">
              <a:solidFill>
                <a:srgbClr val="D97706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1174750" y="1101427"/>
              <a:ext cx="317500" cy="264531"/>
            </a:xfrm>
            <a:custGeom>
              <a:avLst/>
              <a:gdLst/>
              <a:ahLst/>
              <a:cxnLst/>
              <a:rect l="l" t="t" r="r" b="b"/>
              <a:pathLst>
                <a:path w="317500" h="264531">
                  <a:moveTo>
                    <a:pt x="309563" y="27825"/>
                  </a:moveTo>
                  <a:cubicBezTo>
                    <a:pt x="313898" y="30328"/>
                    <a:pt x="316798" y="34729"/>
                    <a:pt x="317389" y="39700"/>
                  </a:cubicBezTo>
                  <a:lnTo>
                    <a:pt x="317500" y="41573"/>
                  </a:lnTo>
                  <a:lnTo>
                    <a:pt x="317500" y="247948"/>
                  </a:lnTo>
                  <a:cubicBezTo>
                    <a:pt x="317500" y="253619"/>
                    <a:pt x="314474" y="258860"/>
                    <a:pt x="309562" y="261696"/>
                  </a:cubicBezTo>
                  <a:cubicBezTo>
                    <a:pt x="304651" y="264531"/>
                    <a:pt x="298599" y="264531"/>
                    <a:pt x="293688" y="261696"/>
                  </a:cubicBezTo>
                  <a:cubicBezTo>
                    <a:pt x="257163" y="240605"/>
                    <a:pt x="212552" y="239023"/>
                    <a:pt x="174625" y="257473"/>
                  </a:cubicBezTo>
                  <a:lnTo>
                    <a:pt x="174625" y="16586"/>
                  </a:lnTo>
                  <a:cubicBezTo>
                    <a:pt x="219027" y="0"/>
                    <a:pt x="268517" y="4122"/>
                    <a:pt x="309563" y="27825"/>
                  </a:cubicBezTo>
                  <a:moveTo>
                    <a:pt x="142875" y="16601"/>
                  </a:moveTo>
                  <a:lnTo>
                    <a:pt x="142891" y="257489"/>
                  </a:lnTo>
                  <a:cubicBezTo>
                    <a:pt x="106502" y="239774"/>
                    <a:pt x="63848" y="240464"/>
                    <a:pt x="28051" y="259346"/>
                  </a:cubicBezTo>
                  <a:lnTo>
                    <a:pt x="22860" y="262204"/>
                  </a:lnTo>
                  <a:lnTo>
                    <a:pt x="21225" y="262902"/>
                  </a:lnTo>
                  <a:lnTo>
                    <a:pt x="20447" y="263156"/>
                  </a:lnTo>
                  <a:lnTo>
                    <a:pt x="18701" y="263569"/>
                  </a:lnTo>
                  <a:lnTo>
                    <a:pt x="17732" y="263728"/>
                  </a:lnTo>
                  <a:lnTo>
                    <a:pt x="15875" y="263823"/>
                  </a:lnTo>
                  <a:lnTo>
                    <a:pt x="15208" y="263823"/>
                  </a:lnTo>
                  <a:lnTo>
                    <a:pt x="13462" y="263632"/>
                  </a:lnTo>
                  <a:lnTo>
                    <a:pt x="12240" y="263410"/>
                  </a:lnTo>
                  <a:lnTo>
                    <a:pt x="10525" y="262902"/>
                  </a:lnTo>
                  <a:lnTo>
                    <a:pt x="8525" y="262013"/>
                  </a:lnTo>
                  <a:lnTo>
                    <a:pt x="7017" y="261124"/>
                  </a:lnTo>
                  <a:lnTo>
                    <a:pt x="5604" y="260060"/>
                  </a:lnTo>
                  <a:lnTo>
                    <a:pt x="4651" y="259171"/>
                  </a:lnTo>
                  <a:lnTo>
                    <a:pt x="3493" y="257870"/>
                  </a:lnTo>
                  <a:lnTo>
                    <a:pt x="2477" y="256457"/>
                  </a:lnTo>
                  <a:lnTo>
                    <a:pt x="2127" y="255885"/>
                  </a:lnTo>
                  <a:lnTo>
                    <a:pt x="1619" y="254933"/>
                  </a:lnTo>
                  <a:lnTo>
                    <a:pt x="921" y="253298"/>
                  </a:lnTo>
                  <a:lnTo>
                    <a:pt x="667" y="252520"/>
                  </a:lnTo>
                  <a:lnTo>
                    <a:pt x="254" y="250774"/>
                  </a:lnTo>
                  <a:lnTo>
                    <a:pt x="95" y="249805"/>
                  </a:lnTo>
                  <a:lnTo>
                    <a:pt x="32" y="249027"/>
                  </a:lnTo>
                  <a:lnTo>
                    <a:pt x="0" y="41573"/>
                  </a:lnTo>
                  <a:cubicBezTo>
                    <a:pt x="0" y="35901"/>
                    <a:pt x="3026" y="30661"/>
                    <a:pt x="7937" y="27825"/>
                  </a:cubicBezTo>
                  <a:cubicBezTo>
                    <a:pt x="48986" y="4127"/>
                    <a:pt x="98476" y="11"/>
                    <a:pt x="142875" y="16601"/>
                  </a:cubicBezTo>
                </a:path>
              </a:pathLst>
            </a:custGeom>
            <a:solidFill>
              <a:srgbClr val="D97706"/>
            </a:solidFill>
            <a:ln>
              <a:noFill/>
            </a:ln>
          </p:spPr>
        </p:sp>
        <p:sp>
          <p:nvSpPr>
            <p:cNvPr id="32" name="Freeform 32"/>
            <p:cNvSpPr/>
            <p:nvPr/>
          </p:nvSpPr>
          <p:spPr>
            <a:xfrm>
              <a:off x="10683183" y="1111250"/>
              <a:ext cx="349926" cy="254000"/>
            </a:xfrm>
            <a:custGeom>
              <a:avLst/>
              <a:gdLst/>
              <a:ahLst/>
              <a:cxnLst/>
              <a:rect l="l" t="t" r="r" b="b"/>
              <a:pathLst>
                <a:path w="349926" h="254000">
                  <a:moveTo>
                    <a:pt x="175317" y="0"/>
                  </a:moveTo>
                  <a:cubicBezTo>
                    <a:pt x="243420" y="0"/>
                    <a:pt x="300142" y="38560"/>
                    <a:pt x="344624" y="113570"/>
                  </a:cubicBezTo>
                  <a:lnTo>
                    <a:pt x="348116" y="119586"/>
                  </a:lnTo>
                  <a:lnTo>
                    <a:pt x="348830" y="121174"/>
                  </a:lnTo>
                  <a:lnTo>
                    <a:pt x="349307" y="122492"/>
                  </a:lnTo>
                  <a:lnTo>
                    <a:pt x="349529" y="123365"/>
                  </a:lnTo>
                  <a:lnTo>
                    <a:pt x="349751" y="124666"/>
                  </a:lnTo>
                  <a:lnTo>
                    <a:pt x="349926" y="126254"/>
                  </a:lnTo>
                  <a:lnTo>
                    <a:pt x="349926" y="128000"/>
                  </a:lnTo>
                  <a:lnTo>
                    <a:pt x="349704" y="129762"/>
                  </a:lnTo>
                  <a:cubicBezTo>
                    <a:pt x="349599" y="130352"/>
                    <a:pt x="349461" y="130935"/>
                    <a:pt x="349291" y="131508"/>
                  </a:cubicBezTo>
                  <a:lnTo>
                    <a:pt x="348672" y="133223"/>
                  </a:lnTo>
                  <a:lnTo>
                    <a:pt x="348100" y="134414"/>
                  </a:lnTo>
                  <a:lnTo>
                    <a:pt x="347846" y="134890"/>
                  </a:lnTo>
                  <a:cubicBezTo>
                    <a:pt x="303968" y="211661"/>
                    <a:pt x="247834" y="252047"/>
                    <a:pt x="180286" y="253936"/>
                  </a:cubicBezTo>
                  <a:lnTo>
                    <a:pt x="175317" y="254000"/>
                  </a:lnTo>
                  <a:cubicBezTo>
                    <a:pt x="105530" y="254000"/>
                    <a:pt x="47729" y="213535"/>
                    <a:pt x="2787" y="134874"/>
                  </a:cubicBezTo>
                  <a:cubicBezTo>
                    <a:pt x="0" y="129995"/>
                    <a:pt x="0" y="124005"/>
                    <a:pt x="2787" y="119126"/>
                  </a:cubicBezTo>
                  <a:cubicBezTo>
                    <a:pt x="47729" y="40465"/>
                    <a:pt x="105530" y="0"/>
                    <a:pt x="175317" y="0"/>
                  </a:cubicBezTo>
                  <a:close/>
                  <a:moveTo>
                    <a:pt x="175317" y="79375"/>
                  </a:moveTo>
                  <a:cubicBezTo>
                    <a:pt x="149014" y="79375"/>
                    <a:pt x="127692" y="100697"/>
                    <a:pt x="127692" y="127000"/>
                  </a:cubicBezTo>
                  <a:cubicBezTo>
                    <a:pt x="127692" y="153303"/>
                    <a:pt x="149014" y="174625"/>
                    <a:pt x="175317" y="174625"/>
                  </a:cubicBezTo>
                  <a:cubicBezTo>
                    <a:pt x="201619" y="174625"/>
                    <a:pt x="222942" y="153303"/>
                    <a:pt x="222942" y="127000"/>
                  </a:cubicBezTo>
                  <a:cubicBezTo>
                    <a:pt x="222942" y="100697"/>
                    <a:pt x="201619" y="79375"/>
                    <a:pt x="175317" y="79375"/>
                  </a:cubicBezTo>
                </a:path>
              </a:pathLst>
            </a:custGeom>
            <a:solidFill>
              <a:srgbClr val="3F7C50"/>
            </a:solidFill>
            <a:ln>
              <a:noFill/>
            </a:ln>
          </p:spPr>
        </p:sp>
      </p:grpSp>
      <p:grpSp>
        <p:nvGrpSpPr>
          <p:cNvPr id="46" name="Group 46"/>
          <p:cNvGrpSpPr/>
          <p:nvPr/>
        </p:nvGrpSpPr>
        <p:grpSpPr>
          <a:xfrm>
            <a:off x="2381250" y="1714500"/>
            <a:ext cx="7429500" cy="4258723"/>
            <a:chOff x="2381250" y="1714500"/>
            <a:chExt cx="7429500" cy="4258723"/>
          </a:xfrm>
        </p:grpSpPr>
        <p:sp>
          <p:nvSpPr>
            <p:cNvPr id="34" name="Rectangle 34"/>
            <p:cNvSpPr/>
            <p:nvPr/>
          </p:nvSpPr>
          <p:spPr>
            <a:xfrm>
              <a:off x="2381250" y="1714500"/>
              <a:ext cx="7429500" cy="4000500"/>
            </a:xfrm>
            <a:prstGeom prst="roundRect">
              <a:avLst>
                <a:gd name="adj" fmla="val 5714"/>
              </a:avLst>
            </a:prstGeom>
            <a:solidFill>
              <a:srgbClr val="FFF9F0">
                <a:alpha val="92000"/>
              </a:srgbClr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2381250" y="1714500"/>
              <a:ext cx="7429500" cy="4000500"/>
            </a:xfrm>
            <a:prstGeom prst="roundRect">
              <a:avLst>
                <a:gd name="adj" fmla="val 5714"/>
              </a:avLst>
            </a:prstGeom>
            <a:noFill/>
            <a:ln w="19050">
              <a:solidFill>
                <a:srgbClr val="E8DCC8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5365817" y="2101672"/>
              <a:ext cx="447732" cy="465821"/>
            </a:xfrm>
            <a:custGeom>
              <a:avLst/>
              <a:gdLst/>
              <a:ahLst/>
              <a:cxnLst/>
              <a:rect l="l" t="t" r="r" b="b"/>
              <a:pathLst>
                <a:path w="447732" h="465821">
                  <a:moveTo>
                    <a:pt x="234883" y="0"/>
                  </a:moveTo>
                  <a:cubicBezTo>
                    <a:pt x="123391" y="20"/>
                    <a:pt x="29167" y="82644"/>
                    <a:pt x="14584" y="193179"/>
                  </a:cubicBezTo>
                  <a:cubicBezTo>
                    <a:pt x="0" y="303714"/>
                    <a:pt x="69570" y="407947"/>
                    <a:pt x="177242" y="436884"/>
                  </a:cubicBezTo>
                  <a:cubicBezTo>
                    <a:pt x="284914" y="465821"/>
                    <a:pt x="397363" y="410504"/>
                    <a:pt x="440153" y="307550"/>
                  </a:cubicBezTo>
                  <a:cubicBezTo>
                    <a:pt x="447732" y="289325"/>
                    <a:pt x="429574" y="271012"/>
                    <a:pt x="411305" y="278435"/>
                  </a:cubicBezTo>
                  <a:cubicBezTo>
                    <a:pt x="346696" y="304606"/>
                    <a:pt x="272612" y="280907"/>
                    <a:pt x="235189" y="222095"/>
                  </a:cubicBezTo>
                  <a:cubicBezTo>
                    <a:pt x="197765" y="163283"/>
                    <a:pt x="207678" y="86135"/>
                    <a:pt x="258753" y="38694"/>
                  </a:cubicBezTo>
                  <a:lnTo>
                    <a:pt x="260464" y="36916"/>
                  </a:lnTo>
                  <a:cubicBezTo>
                    <a:pt x="272710" y="22914"/>
                    <a:pt x="262976" y="178"/>
                    <a:pt x="243618" y="178"/>
                  </a:cubicBezTo>
                  <a:lnTo>
                    <a:pt x="237706" y="178"/>
                  </a:lnTo>
                  <a:lnTo>
                    <a:pt x="236195" y="44"/>
                  </a:lnTo>
                  <a:lnTo>
                    <a:pt x="234861" y="0"/>
                  </a:ln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2600563" y="2614612"/>
              <a:ext cx="6990874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初生牛犊"牛来"，把从荒漠飞来的云雀带入梦乡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3931444" y="3186112"/>
              <a:ext cx="4329112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云雀作为旁观者，见证牛来在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257788" y="3681412"/>
              <a:ext cx="5676424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D97706"/>
                  </a:solidFill>
                  <a:latin typeface="Georgia"/>
                  <a:ea typeface="KaiTi"/>
                  <a:cs typeface="Georgia"/>
                </a:rPr>
                <a:t>"爱、坚持、勇敢、奉献"</a:t>
              </a:r>
              <a:r>
                <a:rPr lang="zh-CN" sz="2250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的感召下成长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3931444" y="4348162"/>
              <a:ext cx="4329112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梦醒之后，世界如梦境所愿，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032296" y="4843462"/>
              <a:ext cx="2127409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3F7C50"/>
                  </a:solidFill>
                  <a:latin typeface="Georgia"/>
                  <a:ea typeface="KaiTi"/>
                  <a:cs typeface="Georgia"/>
                </a:rPr>
                <a:t>美好而有希望</a:t>
              </a:r>
            </a:p>
          </p:txBody>
        </p:sp>
        <p:grpSp>
          <p:nvGrpSpPr>
            <p:cNvPr id="45" name="Group 45"/>
            <p:cNvGrpSpPr/>
            <p:nvPr/>
          </p:nvGrpSpPr>
          <p:grpSpPr>
            <a:xfrm>
              <a:off x="5767927" y="5380577"/>
              <a:ext cx="624396" cy="592646"/>
              <a:chOff x="5767927" y="5380577"/>
              <a:chExt cx="624396" cy="592646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6191250" y="5761577"/>
                <a:ext cx="201073" cy="211646"/>
              </a:xfrm>
              <a:custGeom>
                <a:avLst/>
                <a:gdLst/>
                <a:ahLst/>
                <a:cxnLst/>
                <a:rect l="l" t="t" r="r" b="b"/>
                <a:pathLst>
                  <a:path w="201073" h="211646">
                    <a:moveTo>
                      <a:pt x="31750" y="137573"/>
                    </a:moveTo>
                    <a:cubicBezTo>
                      <a:pt x="14215" y="137573"/>
                      <a:pt x="0" y="123358"/>
                      <a:pt x="0" y="105823"/>
                    </a:cubicBezTo>
                    <a:cubicBezTo>
                      <a:pt x="0" y="88288"/>
                      <a:pt x="14215" y="74073"/>
                      <a:pt x="31750" y="74073"/>
                    </a:cubicBezTo>
                    <a:cubicBezTo>
                      <a:pt x="49285" y="74073"/>
                      <a:pt x="63500" y="59858"/>
                      <a:pt x="63500" y="42323"/>
                    </a:cubicBezTo>
                    <a:cubicBezTo>
                      <a:pt x="63500" y="0"/>
                      <a:pt x="127000" y="0"/>
                      <a:pt x="127000" y="42323"/>
                    </a:cubicBezTo>
                    <a:cubicBezTo>
                      <a:pt x="127000" y="59858"/>
                      <a:pt x="141215" y="74073"/>
                      <a:pt x="158750" y="74073"/>
                    </a:cubicBezTo>
                    <a:cubicBezTo>
                      <a:pt x="201073" y="74073"/>
                      <a:pt x="201073" y="137573"/>
                      <a:pt x="158750" y="137573"/>
                    </a:cubicBezTo>
                    <a:cubicBezTo>
                      <a:pt x="141215" y="137573"/>
                      <a:pt x="127000" y="151788"/>
                      <a:pt x="127000" y="169323"/>
                    </a:cubicBezTo>
                    <a:cubicBezTo>
                      <a:pt x="127000" y="211646"/>
                      <a:pt x="63500" y="211646"/>
                      <a:pt x="63500" y="169323"/>
                    </a:cubicBezTo>
                    <a:cubicBezTo>
                      <a:pt x="63500" y="151788"/>
                      <a:pt x="49285" y="137573"/>
                      <a:pt x="31750" y="137573"/>
                    </a:cubicBezTo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5767927" y="5444077"/>
                <a:ext cx="465646" cy="455073"/>
              </a:xfrm>
              <a:custGeom>
                <a:avLst/>
                <a:gdLst/>
                <a:ahLst/>
                <a:cxnLst/>
                <a:rect l="l" t="t" r="r" b="b"/>
                <a:pathLst>
                  <a:path w="465646" h="455073">
                    <a:moveTo>
                      <a:pt x="42323" y="201073"/>
                    </a:moveTo>
                    <a:cubicBezTo>
                      <a:pt x="129998" y="201073"/>
                      <a:pt x="201073" y="129998"/>
                      <a:pt x="201073" y="42323"/>
                    </a:cubicBezTo>
                    <a:cubicBezTo>
                      <a:pt x="201073" y="0"/>
                      <a:pt x="264573" y="0"/>
                      <a:pt x="264573" y="42323"/>
                    </a:cubicBezTo>
                    <a:cubicBezTo>
                      <a:pt x="264573" y="129998"/>
                      <a:pt x="335648" y="201073"/>
                      <a:pt x="423323" y="201073"/>
                    </a:cubicBezTo>
                    <a:cubicBezTo>
                      <a:pt x="465646" y="201073"/>
                      <a:pt x="465646" y="264573"/>
                      <a:pt x="423323" y="264573"/>
                    </a:cubicBezTo>
                    <a:cubicBezTo>
                      <a:pt x="335648" y="264573"/>
                      <a:pt x="264573" y="335648"/>
                      <a:pt x="264573" y="423323"/>
                    </a:cubicBezTo>
                    <a:cubicBezTo>
                      <a:pt x="264573" y="440858"/>
                      <a:pt x="250358" y="455073"/>
                      <a:pt x="232823" y="455073"/>
                    </a:cubicBezTo>
                    <a:cubicBezTo>
                      <a:pt x="215288" y="455073"/>
                      <a:pt x="201073" y="440858"/>
                      <a:pt x="201073" y="423323"/>
                    </a:cubicBezTo>
                    <a:cubicBezTo>
                      <a:pt x="201073" y="335648"/>
                      <a:pt x="129998" y="264573"/>
                      <a:pt x="42323" y="264573"/>
                    </a:cubicBezTo>
                    <a:cubicBezTo>
                      <a:pt x="0" y="264573"/>
                      <a:pt x="0" y="201073"/>
                      <a:pt x="42323" y="201073"/>
                    </a:cubicBezTo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6191250" y="5380577"/>
                <a:ext cx="201073" cy="211646"/>
              </a:xfrm>
              <a:custGeom>
                <a:avLst/>
                <a:gdLst/>
                <a:ahLst/>
                <a:cxnLst/>
                <a:rect l="l" t="t" r="r" b="b"/>
                <a:pathLst>
                  <a:path w="201073" h="211646">
                    <a:moveTo>
                      <a:pt x="31750" y="137573"/>
                    </a:moveTo>
                    <a:cubicBezTo>
                      <a:pt x="14215" y="137573"/>
                      <a:pt x="0" y="123358"/>
                      <a:pt x="0" y="105823"/>
                    </a:cubicBezTo>
                    <a:cubicBezTo>
                      <a:pt x="0" y="88288"/>
                      <a:pt x="14215" y="74073"/>
                      <a:pt x="31750" y="74073"/>
                    </a:cubicBezTo>
                    <a:cubicBezTo>
                      <a:pt x="49285" y="74073"/>
                      <a:pt x="63500" y="59858"/>
                      <a:pt x="63500" y="42323"/>
                    </a:cubicBezTo>
                    <a:cubicBezTo>
                      <a:pt x="63500" y="0"/>
                      <a:pt x="127000" y="0"/>
                      <a:pt x="127000" y="42323"/>
                    </a:cubicBezTo>
                    <a:cubicBezTo>
                      <a:pt x="127000" y="59858"/>
                      <a:pt x="141215" y="74073"/>
                      <a:pt x="158750" y="74073"/>
                    </a:cubicBezTo>
                    <a:cubicBezTo>
                      <a:pt x="201073" y="74073"/>
                      <a:pt x="201073" y="137573"/>
                      <a:pt x="158750" y="137573"/>
                    </a:cubicBezTo>
                    <a:cubicBezTo>
                      <a:pt x="141215" y="137573"/>
                      <a:pt x="127000" y="151788"/>
                      <a:pt x="127000" y="169323"/>
                    </a:cubicBezTo>
                    <a:cubicBezTo>
                      <a:pt x="127000" y="211646"/>
                      <a:pt x="63500" y="211646"/>
                      <a:pt x="63500" y="169323"/>
                    </a:cubicBezTo>
                    <a:cubicBezTo>
                      <a:pt x="63500" y="151788"/>
                      <a:pt x="49285" y="137573"/>
                      <a:pt x="31750" y="137573"/>
                    </a:cubicBezTo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</p:grpSp>
      </p:grpSp>
      <p:sp>
        <p:nvSpPr>
          <p:cNvPr id="47" name="Freeform 47"/>
          <p:cNvSpPr/>
          <p:nvPr/>
        </p:nvSpPr>
        <p:spPr>
          <a:xfrm>
            <a:off x="0" y="5556250"/>
            <a:ext cx="12192000" cy="1301750"/>
          </a:xfrm>
          <a:custGeom>
            <a:avLst/>
            <a:gdLst/>
            <a:ahLst/>
            <a:cxnLst/>
            <a:rect l="l" t="t" r="r" b="b"/>
            <a:pathLst>
              <a:path w="12192000" h="1301750">
                <a:moveTo>
                  <a:pt x="0" y="349250"/>
                </a:moveTo>
                <a:cubicBezTo>
                  <a:pt x="2032000" y="31750"/>
                  <a:pt x="4064000" y="0"/>
                  <a:pt x="6096000" y="254000"/>
                </a:cubicBezTo>
                <a:cubicBezTo>
                  <a:pt x="8128000" y="508000"/>
                  <a:pt x="10160000" y="476250"/>
                  <a:pt x="12192000" y="158750"/>
                </a:cubicBezTo>
                <a:lnTo>
                  <a:pt x="12192000" y="1301750"/>
                </a:lnTo>
                <a:lnTo>
                  <a:pt x="0" y="1301750"/>
                </a:lnTo>
                <a:close/>
              </a:path>
            </a:pathLst>
          </a:custGeom>
          <a:solidFill>
            <a:srgbClr val="3F7C50">
              <a:alpha val="12000"/>
            </a:srgbClr>
          </a:solidFill>
          <a:ln>
            <a:noFill/>
          </a:ln>
        </p:spPr>
      </p:sp>
      <p:sp>
        <p:nvSpPr>
          <p:cNvPr id="48" name="TextBox 48"/>
          <p:cNvSpPr txBox="1"/>
          <p:nvPr/>
        </p:nvSpPr>
        <p:spPr>
          <a:xfrm>
            <a:off x="11603355" y="6255068"/>
            <a:ext cx="694801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8A7D6B"/>
                </a:solidFill>
                <a:latin typeface="Segoe UI"/>
                <a:ea typeface="Microsoft YaHei"/>
                <a:cs typeface="Segoe UI"/>
              </a:rPr>
              <a:t>03 / 08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>
            <a:noFill/>
          </a:ln>
        </p:spPr>
      </p:sp>
      <p:grpSp>
        <p:nvGrpSpPr>
          <p:cNvPr id="9" name="Group 9"/>
          <p:cNvGrpSpPr/>
          <p:nvPr/>
        </p:nvGrpSpPr>
        <p:grpSpPr>
          <a:xfrm>
            <a:off x="533400" y="552450"/>
            <a:ext cx="10344150" cy="833438"/>
            <a:chOff x="533400" y="552450"/>
            <a:chExt cx="10344150" cy="833438"/>
          </a:xfrm>
        </p:grpSpPr>
        <p:sp>
          <p:nvSpPr>
            <p:cNvPr id="3" name="TextBox 3"/>
            <p:cNvSpPr txBox="1"/>
            <p:nvPr/>
          </p:nvSpPr>
          <p:spPr>
            <a:xfrm>
              <a:off x="533400" y="552450"/>
              <a:ext cx="191643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故事主线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571500" y="990600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38100">
              <a:solidFill>
                <a:srgbClr val="D97706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554355" y="1111568"/>
              <a:ext cx="180879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一场虚实交织的成长</a:t>
              </a:r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10534650" y="609600"/>
              <a:ext cx="342900" cy="400043"/>
              <a:chOff x="10534650" y="609600"/>
              <a:chExt cx="342900" cy="40004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0534650" y="895343"/>
                <a:ext cx="3429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14300">
                    <a:moveTo>
                      <a:pt x="171450" y="7"/>
                    </a:moveTo>
                    <a:cubicBezTo>
                      <a:pt x="196329" y="7"/>
                      <a:pt x="217513" y="15914"/>
                      <a:pt x="225362" y="38107"/>
                    </a:cubicBezTo>
                    <a:lnTo>
                      <a:pt x="323850" y="38107"/>
                    </a:lnTo>
                    <a:cubicBezTo>
                      <a:pt x="334371" y="38107"/>
                      <a:pt x="342900" y="46636"/>
                      <a:pt x="342900" y="57157"/>
                    </a:cubicBezTo>
                    <a:cubicBezTo>
                      <a:pt x="342900" y="67678"/>
                      <a:pt x="334371" y="76207"/>
                      <a:pt x="323850" y="76207"/>
                    </a:cubicBezTo>
                    <a:lnTo>
                      <a:pt x="225342" y="76207"/>
                    </a:lnTo>
                    <a:cubicBezTo>
                      <a:pt x="217261" y="99038"/>
                      <a:pt x="195670" y="114300"/>
                      <a:pt x="171450" y="114300"/>
                    </a:cubicBezTo>
                    <a:cubicBezTo>
                      <a:pt x="147230" y="114300"/>
                      <a:pt x="125639" y="99038"/>
                      <a:pt x="117558" y="76207"/>
                    </a:cubicBezTo>
                    <a:lnTo>
                      <a:pt x="19050" y="76207"/>
                    </a:lnTo>
                    <a:cubicBezTo>
                      <a:pt x="8529" y="76207"/>
                      <a:pt x="0" y="67678"/>
                      <a:pt x="0" y="57157"/>
                    </a:cubicBezTo>
                    <a:cubicBezTo>
                      <a:pt x="0" y="46636"/>
                      <a:pt x="8529" y="38107"/>
                      <a:pt x="19050" y="38107"/>
                    </a:cubicBezTo>
                    <a:lnTo>
                      <a:pt x="117538" y="38107"/>
                    </a:lnTo>
                    <a:cubicBezTo>
                      <a:pt x="125620" y="15266"/>
                      <a:pt x="147222" y="0"/>
                      <a:pt x="171450" y="7"/>
                    </a:cubicBez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10572750" y="609600"/>
                <a:ext cx="266700" cy="268582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268582">
                    <a:moveTo>
                      <a:pt x="228600" y="0"/>
                    </a:moveTo>
                    <a:cubicBezTo>
                      <a:pt x="249642" y="0"/>
                      <a:pt x="266700" y="17058"/>
                      <a:pt x="266700" y="38100"/>
                    </a:cubicBezTo>
                    <a:lnTo>
                      <a:pt x="266700" y="190500"/>
                    </a:lnTo>
                    <a:cubicBezTo>
                      <a:pt x="266700" y="211542"/>
                      <a:pt x="249642" y="228600"/>
                      <a:pt x="228600" y="228600"/>
                    </a:cubicBezTo>
                    <a:lnTo>
                      <a:pt x="179337" y="228600"/>
                    </a:lnTo>
                    <a:lnTo>
                      <a:pt x="146818" y="261118"/>
                    </a:lnTo>
                    <a:cubicBezTo>
                      <a:pt x="140031" y="267905"/>
                      <a:pt x="129256" y="268582"/>
                      <a:pt x="121672" y="262700"/>
                    </a:cubicBezTo>
                    <a:lnTo>
                      <a:pt x="119882" y="261118"/>
                    </a:lnTo>
                    <a:lnTo>
                      <a:pt x="87344" y="228600"/>
                    </a:lnTo>
                    <a:lnTo>
                      <a:pt x="38100" y="228600"/>
                    </a:lnTo>
                    <a:cubicBezTo>
                      <a:pt x="18162" y="228606"/>
                      <a:pt x="1591" y="213240"/>
                      <a:pt x="95" y="193357"/>
                    </a:cubicBezTo>
                    <a:lnTo>
                      <a:pt x="0" y="190500"/>
                    </a:lnTo>
                    <a:lnTo>
                      <a:pt x="0" y="38100"/>
                    </a:lnTo>
                    <a:cubicBezTo>
                      <a:pt x="0" y="17058"/>
                      <a:pt x="17058" y="0"/>
                      <a:pt x="38100" y="0"/>
                    </a:cubicBezTo>
                    <a:lnTo>
                      <a:pt x="228600" y="0"/>
                    </a:ln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</p:grpSp>
      </p:grpSp>
      <p:grpSp>
        <p:nvGrpSpPr>
          <p:cNvPr id="12" name="Group 12"/>
          <p:cNvGrpSpPr/>
          <p:nvPr/>
        </p:nvGrpSpPr>
        <p:grpSpPr>
          <a:xfrm>
            <a:off x="1905000" y="3429000"/>
            <a:ext cx="8382000" cy="9525"/>
            <a:chOff x="1905000" y="3429000"/>
            <a:chExt cx="8382000" cy="9525"/>
          </a:xfrm>
        </p:grpSpPr>
        <p:sp>
          <p:nvSpPr>
            <p:cNvPr id="10" name="Line 10"/>
            <p:cNvSpPr/>
            <p:nvPr/>
          </p:nvSpPr>
          <p:spPr>
            <a:xfrm>
              <a:off x="1905000" y="3429000"/>
              <a:ext cx="8382000" cy="9525"/>
            </a:xfrm>
            <a:custGeom>
              <a:avLst/>
              <a:gdLst/>
              <a:ahLst/>
              <a:cxnLst/>
              <a:rect l="l" t="t" r="r" b="b"/>
              <a:pathLst>
                <a:path w="8382000" h="9525">
                  <a:moveTo>
                    <a:pt x="0" y="0"/>
                  </a:moveTo>
                  <a:lnTo>
                    <a:pt x="8382000" y="0"/>
                  </a:lnTo>
                </a:path>
              </a:pathLst>
            </a:custGeom>
            <a:noFill/>
            <a:ln w="76200" cap="rnd">
              <a:solidFill>
                <a:srgbClr val="E8DCC8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1905000" y="3429000"/>
              <a:ext cx="8382000" cy="9525"/>
            </a:xfrm>
            <a:custGeom>
              <a:avLst/>
              <a:gdLst/>
              <a:ahLst/>
              <a:cxnLst/>
              <a:rect l="l" t="t" r="r" b="b"/>
              <a:pathLst>
                <a:path w="8382000" h="9525">
                  <a:moveTo>
                    <a:pt x="0" y="0"/>
                  </a:moveTo>
                  <a:lnTo>
                    <a:pt x="8382000" y="0"/>
                  </a:lnTo>
                </a:path>
              </a:pathLst>
            </a:custGeom>
            <a:noFill/>
            <a:ln w="76200" cap="rnd">
              <a:gradFill>
                <a:gsLst>
                  <a:gs pos="0">
                    <a:srgbClr val="D97706">
                      <a:alpha val="90000"/>
                    </a:srgbClr>
                  </a:gs>
                  <a:gs pos="50000">
                    <a:srgbClr val="3F7C50">
                      <a:alpha val="90000"/>
                    </a:srgbClr>
                  </a:gs>
                  <a:gs pos="100000">
                    <a:srgbClr val="1D3A6F">
                      <a:alpha val="90000"/>
                    </a:srgbClr>
                  </a:gs>
                </a:gsLst>
                <a:lin ang="0" scaled="1"/>
              </a:gradFill>
              <a:custDash>
                <a:ds d="20000000" sp="250000"/>
              </a:custDash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428750" y="1714500"/>
            <a:ext cx="2857500" cy="1924050"/>
            <a:chOff x="1428750" y="1714500"/>
            <a:chExt cx="2857500" cy="1924050"/>
          </a:xfrm>
        </p:grpSpPr>
        <p:sp>
          <p:nvSpPr>
            <p:cNvPr id="13" name="Ellipse 13"/>
            <p:cNvSpPr/>
            <p:nvPr/>
          </p:nvSpPr>
          <p:spPr>
            <a:xfrm>
              <a:off x="2647950" y="3219450"/>
              <a:ext cx="419100" cy="419100"/>
            </a:xfrm>
            <a:prstGeom prst="ellipse">
              <a:avLst/>
            </a:prstGeom>
            <a:solidFill>
              <a:srgbClr val="D97706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2647950" y="3219450"/>
              <a:ext cx="419100" cy="419100"/>
            </a:xfrm>
            <a:prstGeom prst="ellipse">
              <a:avLst/>
            </a:prstGeom>
            <a:solidFill>
              <a:srgbClr val="D97706">
                <a:alpha val="20000"/>
              </a:srgbClr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2743200" y="3314700"/>
              <a:ext cx="228600" cy="228600"/>
            </a:xfrm>
            <a:prstGeom prst="ellipse">
              <a:avLst/>
            </a:prstGeom>
            <a:solidFill>
              <a:srgbClr val="FFF9F0"/>
            </a:solidFill>
            <a:ln>
              <a:noFill/>
            </a:ln>
          </p:spPr>
        </p:sp>
        <p:sp>
          <p:nvSpPr>
            <p:cNvPr id="16" name="Line 16"/>
            <p:cNvSpPr/>
            <p:nvPr/>
          </p:nvSpPr>
          <p:spPr>
            <a:xfrm>
              <a:off x="2857500" y="285750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9050">
              <a:solidFill>
                <a:srgbClr val="D97706"/>
              </a:solidFill>
              <a:prstDash val="dash"/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428750" y="1714500"/>
              <a:ext cx="2857500" cy="1066800"/>
              <a:chOff x="1428750" y="1714500"/>
              <a:chExt cx="2857500" cy="10668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428750" y="1714500"/>
                <a:ext cx="2857500" cy="1066800"/>
              </a:xfrm>
              <a:prstGeom prst="roundRect">
                <a:avLst>
                  <a:gd name="adj" fmla="val 14286"/>
                </a:avLst>
              </a:prstGeom>
              <a:solidFill>
                <a:srgbClr val="FFF9F0"/>
              </a:solidFill>
              <a:ln w="19050">
                <a:solidFill>
                  <a:srgbClr val="E8DCC8"/>
                </a:solidFill>
              </a:ln>
              <a:effectLst>
                <a:outerShdw blurRad="57150" dist="19050" dir="5400000" algn="ctr" rotWithShape="0">
                  <a:srgbClr val="2B2B2B">
                    <a:alpha val="6000"/>
                  </a:srgbClr>
                </a:outerShdw>
              </a:effectLst>
            </p:spPr>
          </p:sp>
          <p:sp>
            <p:nvSpPr>
              <p:cNvPr id="18" name="Ellipse 18"/>
              <p:cNvSpPr/>
              <p:nvPr/>
            </p:nvSpPr>
            <p:spPr>
              <a:xfrm>
                <a:off x="1581150" y="1809750"/>
                <a:ext cx="381000" cy="381000"/>
              </a:xfrm>
              <a:prstGeom prst="ellipse">
                <a:avLst/>
              </a:prstGeom>
              <a:solidFill>
                <a:srgbClr val="D97706"/>
              </a:solidFill>
              <a:ln>
                <a:noFill/>
              </a:ln>
            </p:spPr>
          </p:sp>
          <p:grpSp>
            <p:nvGrpSpPr>
              <p:cNvPr id="24" name="Group 24"/>
              <p:cNvGrpSpPr/>
              <p:nvPr/>
            </p:nvGrpSpPr>
            <p:grpSpPr>
              <a:xfrm>
                <a:off x="1689521" y="1928811"/>
                <a:ext cx="164258" cy="142876"/>
                <a:chOff x="1689521" y="1928811"/>
                <a:chExt cx="164258" cy="142876"/>
              </a:xfrm>
            </p:grpSpPr>
            <p:sp>
              <p:nvSpPr>
                <p:cNvPr id="19" name="Freeform 19"/>
                <p:cNvSpPr/>
                <p:nvPr/>
              </p:nvSpPr>
              <p:spPr>
                <a:xfrm>
                  <a:off x="1713682" y="1984375"/>
                  <a:ext cx="115911" cy="873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11" h="87312">
                      <a:moveTo>
                        <a:pt x="57968" y="0"/>
                      </a:moveTo>
                      <a:cubicBezTo>
                        <a:pt x="47490" y="0"/>
                        <a:pt x="42228" y="3342"/>
                        <a:pt x="34703" y="15272"/>
                      </a:cubicBezTo>
                      <a:lnTo>
                        <a:pt x="32766" y="18431"/>
                      </a:lnTo>
                      <a:lnTo>
                        <a:pt x="29631" y="23892"/>
                      </a:lnTo>
                      <a:cubicBezTo>
                        <a:pt x="29256" y="24563"/>
                        <a:pt x="28883" y="25235"/>
                        <a:pt x="28512" y="25908"/>
                      </a:cubicBezTo>
                      <a:cubicBezTo>
                        <a:pt x="26607" y="29353"/>
                        <a:pt x="23979" y="31885"/>
                        <a:pt x="19471" y="34973"/>
                      </a:cubicBezTo>
                      <a:lnTo>
                        <a:pt x="15105" y="37870"/>
                      </a:lnTo>
                      <a:cubicBezTo>
                        <a:pt x="7644" y="42847"/>
                        <a:pt x="3739" y="46744"/>
                        <a:pt x="1556" y="53388"/>
                      </a:cubicBezTo>
                      <a:cubicBezTo>
                        <a:pt x="572" y="56070"/>
                        <a:pt x="0" y="60158"/>
                        <a:pt x="24" y="63548"/>
                      </a:cubicBezTo>
                      <a:cubicBezTo>
                        <a:pt x="24" y="76938"/>
                        <a:pt x="9533" y="87312"/>
                        <a:pt x="22249" y="87312"/>
                      </a:cubicBezTo>
                      <a:lnTo>
                        <a:pt x="24170" y="87265"/>
                      </a:lnTo>
                      <a:cubicBezTo>
                        <a:pt x="25114" y="87217"/>
                        <a:pt x="26027" y="87130"/>
                        <a:pt x="26980" y="86995"/>
                      </a:cubicBezTo>
                      <a:lnTo>
                        <a:pt x="28948" y="86654"/>
                      </a:lnTo>
                      <a:lnTo>
                        <a:pt x="29996" y="86431"/>
                      </a:lnTo>
                      <a:lnTo>
                        <a:pt x="32306" y="85852"/>
                      </a:lnTo>
                      <a:lnTo>
                        <a:pt x="33592" y="85495"/>
                      </a:lnTo>
                      <a:lnTo>
                        <a:pt x="38116" y="84145"/>
                      </a:lnTo>
                      <a:lnTo>
                        <a:pt x="44172" y="82217"/>
                      </a:lnTo>
                      <a:lnTo>
                        <a:pt x="47784" y="81137"/>
                      </a:lnTo>
                      <a:cubicBezTo>
                        <a:pt x="51991" y="79946"/>
                        <a:pt x="55245" y="79375"/>
                        <a:pt x="57968" y="79375"/>
                      </a:cubicBezTo>
                      <a:cubicBezTo>
                        <a:pt x="60698" y="79375"/>
                        <a:pt x="63945" y="79954"/>
                        <a:pt x="68151" y="81137"/>
                      </a:cubicBezTo>
                      <a:lnTo>
                        <a:pt x="71763" y="82217"/>
                      </a:lnTo>
                      <a:lnTo>
                        <a:pt x="77827" y="84137"/>
                      </a:lnTo>
                      <a:lnTo>
                        <a:pt x="82344" y="85495"/>
                      </a:lnTo>
                      <a:lnTo>
                        <a:pt x="84820" y="86162"/>
                      </a:lnTo>
                      <a:cubicBezTo>
                        <a:pt x="85590" y="86352"/>
                        <a:pt x="86304" y="86519"/>
                        <a:pt x="86987" y="86654"/>
                      </a:cubicBezTo>
                      <a:lnTo>
                        <a:pt x="88956" y="86995"/>
                      </a:lnTo>
                      <a:cubicBezTo>
                        <a:pt x="89908" y="87130"/>
                        <a:pt x="90821" y="87217"/>
                        <a:pt x="91765" y="87265"/>
                      </a:cubicBezTo>
                      <a:lnTo>
                        <a:pt x="93686" y="87312"/>
                      </a:lnTo>
                      <a:cubicBezTo>
                        <a:pt x="106402" y="87312"/>
                        <a:pt x="115911" y="76938"/>
                        <a:pt x="115911" y="63500"/>
                      </a:cubicBezTo>
                      <a:cubicBezTo>
                        <a:pt x="115911" y="60111"/>
                        <a:pt x="115332" y="56047"/>
                        <a:pt x="114268" y="53134"/>
                      </a:cubicBezTo>
                      <a:cubicBezTo>
                        <a:pt x="112395" y="47387"/>
                        <a:pt x="108895" y="43426"/>
                        <a:pt x="102521" y="38608"/>
                      </a:cubicBezTo>
                      <a:lnTo>
                        <a:pt x="100481" y="37100"/>
                      </a:lnTo>
                      <a:lnTo>
                        <a:pt x="96290" y="34084"/>
                      </a:lnTo>
                      <a:cubicBezTo>
                        <a:pt x="91194" y="30353"/>
                        <a:pt x="88329" y="27527"/>
                        <a:pt x="86344" y="23939"/>
                      </a:cubicBezTo>
                      <a:lnTo>
                        <a:pt x="84201" y="20090"/>
                      </a:lnTo>
                      <a:lnTo>
                        <a:pt x="82201" y="16661"/>
                      </a:lnTo>
                      <a:cubicBezTo>
                        <a:pt x="74176" y="3199"/>
                        <a:pt x="69358" y="0"/>
                        <a:pt x="5796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</p:sp>
            <p:sp>
              <p:nvSpPr>
                <p:cNvPr id="20" name="Freeform 20"/>
                <p:cNvSpPr/>
                <p:nvPr/>
              </p:nvSpPr>
              <p:spPr>
                <a:xfrm>
                  <a:off x="1804606" y="1960562"/>
                  <a:ext cx="49173" cy="555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73" h="55563">
                      <a:moveTo>
                        <a:pt x="28797" y="1"/>
                      </a:moveTo>
                      <a:lnTo>
                        <a:pt x="28559" y="1"/>
                      </a:lnTo>
                      <a:cubicBezTo>
                        <a:pt x="18883" y="159"/>
                        <a:pt x="9906" y="8462"/>
                        <a:pt x="5477" y="19876"/>
                      </a:cubicBezTo>
                      <a:cubicBezTo>
                        <a:pt x="0" y="33965"/>
                        <a:pt x="2715" y="49404"/>
                        <a:pt x="14010" y="54269"/>
                      </a:cubicBezTo>
                      <a:cubicBezTo>
                        <a:pt x="16042" y="55134"/>
                        <a:pt x="18193" y="55563"/>
                        <a:pt x="20368" y="55563"/>
                      </a:cubicBezTo>
                      <a:cubicBezTo>
                        <a:pt x="30139" y="55563"/>
                        <a:pt x="39259" y="47205"/>
                        <a:pt x="43728" y="35688"/>
                      </a:cubicBezTo>
                      <a:cubicBezTo>
                        <a:pt x="49173" y="21606"/>
                        <a:pt x="46426" y="6160"/>
                        <a:pt x="35187" y="1302"/>
                      </a:cubicBezTo>
                      <a:cubicBezTo>
                        <a:pt x="33169" y="443"/>
                        <a:pt x="30998" y="0"/>
                        <a:pt x="2880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</p:sp>
            <p:sp>
              <p:nvSpPr>
                <p:cNvPr id="21" name="Freeform 21"/>
                <p:cNvSpPr/>
                <p:nvPr/>
              </p:nvSpPr>
              <p:spPr>
                <a:xfrm>
                  <a:off x="1726128" y="1928812"/>
                  <a:ext cx="47379" cy="555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79" h="55563">
                      <a:moveTo>
                        <a:pt x="21908" y="0"/>
                      </a:moveTo>
                      <a:cubicBezTo>
                        <a:pt x="21019" y="0"/>
                        <a:pt x="20439" y="16"/>
                        <a:pt x="19764" y="119"/>
                      </a:cubicBezTo>
                      <a:lnTo>
                        <a:pt x="19026" y="246"/>
                      </a:lnTo>
                      <a:cubicBezTo>
                        <a:pt x="6866" y="1881"/>
                        <a:pt x="0" y="16034"/>
                        <a:pt x="2294" y="30845"/>
                      </a:cubicBezTo>
                      <a:cubicBezTo>
                        <a:pt x="4453" y="44537"/>
                        <a:pt x="13899" y="55563"/>
                        <a:pt x="25471" y="55563"/>
                      </a:cubicBezTo>
                      <a:lnTo>
                        <a:pt x="26956" y="55523"/>
                      </a:lnTo>
                      <a:cubicBezTo>
                        <a:pt x="27179" y="55504"/>
                        <a:pt x="27401" y="55477"/>
                        <a:pt x="27623" y="55443"/>
                      </a:cubicBezTo>
                      <a:lnTo>
                        <a:pt x="28353" y="55316"/>
                      </a:lnTo>
                      <a:cubicBezTo>
                        <a:pt x="40521" y="53681"/>
                        <a:pt x="47379" y="39529"/>
                        <a:pt x="45085" y="24717"/>
                      </a:cubicBezTo>
                      <a:cubicBezTo>
                        <a:pt x="42942" y="11009"/>
                        <a:pt x="33496" y="0"/>
                        <a:pt x="2190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</p:sp>
            <p:sp>
              <p:nvSpPr>
                <p:cNvPr id="22" name="Freeform 22"/>
                <p:cNvSpPr/>
                <p:nvPr/>
              </p:nvSpPr>
              <p:spPr>
                <a:xfrm>
                  <a:off x="1769793" y="1928811"/>
                  <a:ext cx="47371" cy="55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71" h="55564">
                      <a:moveTo>
                        <a:pt x="25448" y="2"/>
                      </a:moveTo>
                      <a:cubicBezTo>
                        <a:pt x="13867" y="2"/>
                        <a:pt x="4437" y="11019"/>
                        <a:pt x="2302" y="24711"/>
                      </a:cubicBezTo>
                      <a:cubicBezTo>
                        <a:pt x="0" y="39531"/>
                        <a:pt x="6858" y="53683"/>
                        <a:pt x="19558" y="55406"/>
                      </a:cubicBezTo>
                      <a:cubicBezTo>
                        <a:pt x="20376" y="55509"/>
                        <a:pt x="21145" y="55564"/>
                        <a:pt x="21907" y="55564"/>
                      </a:cubicBezTo>
                      <a:cubicBezTo>
                        <a:pt x="32941" y="55564"/>
                        <a:pt x="42093" y="45523"/>
                        <a:pt x="44744" y="32681"/>
                      </a:cubicBezTo>
                      <a:lnTo>
                        <a:pt x="45069" y="30855"/>
                      </a:lnTo>
                      <a:cubicBezTo>
                        <a:pt x="47371" y="16036"/>
                        <a:pt x="40513" y="1883"/>
                        <a:pt x="27813" y="161"/>
                      </a:cubicBezTo>
                      <a:cubicBezTo>
                        <a:pt x="27029" y="53"/>
                        <a:pt x="26239" y="0"/>
                        <a:pt x="25448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1689521" y="1960562"/>
                  <a:ext cx="49165" cy="55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165" h="55562">
                      <a:moveTo>
                        <a:pt x="20352" y="0"/>
                      </a:moveTo>
                      <a:cubicBezTo>
                        <a:pt x="18177" y="0"/>
                        <a:pt x="16034" y="429"/>
                        <a:pt x="14026" y="1278"/>
                      </a:cubicBezTo>
                      <a:cubicBezTo>
                        <a:pt x="2707" y="6159"/>
                        <a:pt x="0" y="21614"/>
                        <a:pt x="5469" y="35687"/>
                      </a:cubicBezTo>
                      <a:cubicBezTo>
                        <a:pt x="9938" y="47204"/>
                        <a:pt x="19042" y="55562"/>
                        <a:pt x="28813" y="55562"/>
                      </a:cubicBezTo>
                      <a:cubicBezTo>
                        <a:pt x="30988" y="55562"/>
                        <a:pt x="33131" y="55134"/>
                        <a:pt x="35139" y="54285"/>
                      </a:cubicBezTo>
                      <a:cubicBezTo>
                        <a:pt x="46458" y="49403"/>
                        <a:pt x="49165" y="33949"/>
                        <a:pt x="43696" y="19875"/>
                      </a:cubicBezTo>
                      <a:cubicBezTo>
                        <a:pt x="39227" y="8358"/>
                        <a:pt x="30123" y="0"/>
                        <a:pt x="2035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</p:sp>
          </p:grpSp>
          <p:sp>
            <p:nvSpPr>
              <p:cNvPr id="25" name="TextBox 25"/>
              <p:cNvSpPr txBox="1"/>
              <p:nvPr/>
            </p:nvSpPr>
            <p:spPr>
              <a:xfrm>
                <a:off x="2072640" y="1844040"/>
                <a:ext cx="1149858" cy="3657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rgbClr val="D97706"/>
                    </a:solidFill>
                    <a:latin typeface="Segoe UI"/>
                    <a:ea typeface="Microsoft YaHei"/>
                    <a:cs typeface="Segoe UI"/>
                  </a:rPr>
                  <a:t>结交豹拉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1697355" y="2254568"/>
                <a:ext cx="2400300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牛来与豹子豹拉成为好友，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1697355" y="2483168"/>
                <a:ext cx="1611630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但豹拉遭牛群排挤</a:t>
                </a:r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3524250" y="3219450"/>
            <a:ext cx="2857500" cy="1943100"/>
            <a:chOff x="3524250" y="3219450"/>
            <a:chExt cx="2857500" cy="1943100"/>
          </a:xfrm>
        </p:grpSpPr>
        <p:sp>
          <p:nvSpPr>
            <p:cNvPr id="30" name="Ellipse 30"/>
            <p:cNvSpPr/>
            <p:nvPr/>
          </p:nvSpPr>
          <p:spPr>
            <a:xfrm>
              <a:off x="4743450" y="3219450"/>
              <a:ext cx="419100" cy="419100"/>
            </a:xfrm>
            <a:prstGeom prst="ellipse">
              <a:avLst/>
            </a:prstGeom>
            <a:solidFill>
              <a:srgbClr val="3F7C50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4743450" y="3219450"/>
              <a:ext cx="419100" cy="419100"/>
            </a:xfrm>
            <a:prstGeom prst="ellipse">
              <a:avLst/>
            </a:prstGeom>
            <a:solidFill>
              <a:srgbClr val="3F7C50">
                <a:alpha val="20000"/>
              </a:srgbClr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4838700" y="3314700"/>
              <a:ext cx="228600" cy="228600"/>
            </a:xfrm>
            <a:prstGeom prst="ellipse">
              <a:avLst/>
            </a:prstGeom>
            <a:solidFill>
              <a:srgbClr val="FFF9F0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4953000" y="373380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9050">
              <a:solidFill>
                <a:srgbClr val="3F7C50"/>
              </a:solidFill>
              <a:prstDash val="dash"/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3524250" y="4095750"/>
              <a:ext cx="2857500" cy="1066800"/>
              <a:chOff x="3524250" y="4095750"/>
              <a:chExt cx="2857500" cy="10668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3524250" y="4095750"/>
                <a:ext cx="2857500" cy="1066800"/>
              </a:xfrm>
              <a:prstGeom prst="roundRect">
                <a:avLst>
                  <a:gd name="adj" fmla="val 14286"/>
                </a:avLst>
              </a:prstGeom>
              <a:solidFill>
                <a:srgbClr val="FFF9F0"/>
              </a:solidFill>
              <a:ln w="19050">
                <a:solidFill>
                  <a:srgbClr val="E8DCC8"/>
                </a:solidFill>
              </a:ln>
              <a:effectLst>
                <a:outerShdw blurRad="57150" dist="19050" dir="5400000" algn="ctr" rotWithShape="0">
                  <a:srgbClr val="2B2B2B">
                    <a:alpha val="6000"/>
                  </a:srgbClr>
                </a:outerShdw>
              </a:effectLst>
            </p:spPr>
          </p:sp>
          <p:sp>
            <p:nvSpPr>
              <p:cNvPr id="35" name="Ellipse 35"/>
              <p:cNvSpPr/>
              <p:nvPr/>
            </p:nvSpPr>
            <p:spPr>
              <a:xfrm>
                <a:off x="3676650" y="4191000"/>
                <a:ext cx="381000" cy="381000"/>
              </a:xfrm>
              <a:prstGeom prst="ellipse">
                <a:avLst/>
              </a:pr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3803650" y="4291560"/>
                <a:ext cx="127000" cy="169315"/>
              </a:xfrm>
              <a:custGeom>
                <a:avLst/>
                <a:gdLst/>
                <a:ahLst/>
                <a:cxnLst/>
                <a:rect l="l" t="t" r="r" b="b"/>
                <a:pathLst>
                  <a:path w="127000" h="169315">
                    <a:moveTo>
                      <a:pt x="47625" y="10565"/>
                    </a:moveTo>
                    <a:cubicBezTo>
                      <a:pt x="47625" y="3580"/>
                      <a:pt x="56007" y="0"/>
                      <a:pt x="61055" y="4834"/>
                    </a:cubicBezTo>
                    <a:cubicBezTo>
                      <a:pt x="76597" y="19725"/>
                      <a:pt x="85630" y="52419"/>
                      <a:pt x="74946" y="77224"/>
                    </a:cubicBezTo>
                    <a:lnTo>
                      <a:pt x="74311" y="78605"/>
                    </a:lnTo>
                    <a:lnTo>
                      <a:pt x="74406" y="78629"/>
                    </a:lnTo>
                    <a:cubicBezTo>
                      <a:pt x="79367" y="79685"/>
                      <a:pt x="83955" y="75216"/>
                      <a:pt x="92686" y="61381"/>
                    </a:cubicBezTo>
                    <a:lnTo>
                      <a:pt x="93797" y="59603"/>
                    </a:lnTo>
                    <a:cubicBezTo>
                      <a:pt x="95103" y="57501"/>
                      <a:pt x="97313" y="56129"/>
                      <a:pt x="99776" y="55891"/>
                    </a:cubicBezTo>
                    <a:cubicBezTo>
                      <a:pt x="102238" y="55652"/>
                      <a:pt x="104671" y="56576"/>
                      <a:pt x="106355" y="58388"/>
                    </a:cubicBezTo>
                    <a:cubicBezTo>
                      <a:pt x="116943" y="69779"/>
                      <a:pt x="127000" y="93131"/>
                      <a:pt x="127000" y="108156"/>
                    </a:cubicBezTo>
                    <a:cubicBezTo>
                      <a:pt x="127000" y="142010"/>
                      <a:pt x="98496" y="169315"/>
                      <a:pt x="63500" y="169315"/>
                    </a:cubicBezTo>
                    <a:cubicBezTo>
                      <a:pt x="28504" y="169315"/>
                      <a:pt x="0" y="142010"/>
                      <a:pt x="0" y="108148"/>
                    </a:cubicBezTo>
                    <a:cubicBezTo>
                      <a:pt x="0" y="90273"/>
                      <a:pt x="8112" y="70715"/>
                      <a:pt x="20891" y="58134"/>
                    </a:cubicBezTo>
                    <a:lnTo>
                      <a:pt x="25694" y="53459"/>
                    </a:lnTo>
                    <a:cubicBezTo>
                      <a:pt x="27607" y="51586"/>
                      <a:pt x="29139" y="50046"/>
                      <a:pt x="30599" y="48506"/>
                    </a:cubicBezTo>
                    <a:cubicBezTo>
                      <a:pt x="41950" y="36505"/>
                      <a:pt x="47625" y="25297"/>
                      <a:pt x="47625" y="1056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4168140" y="4225290"/>
                <a:ext cx="1149858" cy="3657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rgbClr val="3F7C50"/>
                    </a:solidFill>
                    <a:latin typeface="Segoe UI"/>
                    <a:ea typeface="Microsoft YaHei"/>
                    <a:cs typeface="Segoe UI"/>
                  </a:rPr>
                  <a:t>狼群偷袭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3792855" y="4635818"/>
                <a:ext cx="1808797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牛群遭遇狼群偷袭，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3792855" y="4864418"/>
                <a:ext cx="1611630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被迫踏上迁徙之路</a:t>
                </a:r>
              </a:p>
            </p:txBody>
          </p:sp>
        </p:grpSp>
      </p:grpSp>
      <p:grpSp>
        <p:nvGrpSpPr>
          <p:cNvPr id="53" name="Group 53"/>
          <p:cNvGrpSpPr/>
          <p:nvPr/>
        </p:nvGrpSpPr>
        <p:grpSpPr>
          <a:xfrm>
            <a:off x="5619750" y="1714500"/>
            <a:ext cx="2857500" cy="1924050"/>
            <a:chOff x="5619750" y="1714500"/>
            <a:chExt cx="2857500" cy="1924050"/>
          </a:xfrm>
        </p:grpSpPr>
        <p:sp>
          <p:nvSpPr>
            <p:cNvPr id="42" name="Ellipse 42"/>
            <p:cNvSpPr/>
            <p:nvPr/>
          </p:nvSpPr>
          <p:spPr>
            <a:xfrm>
              <a:off x="6838950" y="3219450"/>
              <a:ext cx="419100" cy="419100"/>
            </a:xfrm>
            <a:prstGeom prst="ellipse">
              <a:avLst/>
            </a:prstGeom>
            <a:solidFill>
              <a:srgbClr val="1D3A6F"/>
            </a:solidFill>
            <a:ln>
              <a:noFill/>
            </a:ln>
          </p:spPr>
        </p:sp>
        <p:sp>
          <p:nvSpPr>
            <p:cNvPr id="43" name="Ellipse 43"/>
            <p:cNvSpPr/>
            <p:nvPr/>
          </p:nvSpPr>
          <p:spPr>
            <a:xfrm>
              <a:off x="6838950" y="3219450"/>
              <a:ext cx="419100" cy="419100"/>
            </a:xfrm>
            <a:prstGeom prst="ellipse">
              <a:avLst/>
            </a:prstGeom>
            <a:solidFill>
              <a:srgbClr val="1D3A6F">
                <a:alpha val="20000"/>
              </a:srgbClr>
            </a:solidFill>
            <a:ln>
              <a:noFill/>
            </a:ln>
          </p:spPr>
        </p:sp>
        <p:sp>
          <p:nvSpPr>
            <p:cNvPr id="44" name="Ellipse 44"/>
            <p:cNvSpPr/>
            <p:nvPr/>
          </p:nvSpPr>
          <p:spPr>
            <a:xfrm>
              <a:off x="6934200" y="3314700"/>
              <a:ext cx="228600" cy="228600"/>
            </a:xfrm>
            <a:prstGeom prst="ellipse">
              <a:avLst/>
            </a:prstGeom>
            <a:solidFill>
              <a:srgbClr val="FFF9F0"/>
            </a:solidFill>
            <a:ln>
              <a:noFill/>
            </a:ln>
          </p:spPr>
        </p:sp>
        <p:sp>
          <p:nvSpPr>
            <p:cNvPr id="45" name="Line 45"/>
            <p:cNvSpPr/>
            <p:nvPr/>
          </p:nvSpPr>
          <p:spPr>
            <a:xfrm>
              <a:off x="7048500" y="285750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9050">
              <a:solidFill>
                <a:srgbClr val="1D3A6F"/>
              </a:solidFill>
              <a:prstDash val="dash"/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5619750" y="1714500"/>
              <a:ext cx="2857500" cy="1066800"/>
              <a:chOff x="5619750" y="1714500"/>
              <a:chExt cx="2857500" cy="10668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5619750" y="1714500"/>
                <a:ext cx="2857500" cy="1066800"/>
              </a:xfrm>
              <a:prstGeom prst="roundRect">
                <a:avLst>
                  <a:gd name="adj" fmla="val 14286"/>
                </a:avLst>
              </a:prstGeom>
              <a:solidFill>
                <a:srgbClr val="FFF9F0"/>
              </a:solidFill>
              <a:ln w="19050">
                <a:solidFill>
                  <a:srgbClr val="E8DCC8"/>
                </a:solidFill>
              </a:ln>
              <a:effectLst>
                <a:outerShdw blurRad="57150" dist="19050" dir="5400000" algn="ctr" rotWithShape="0">
                  <a:srgbClr val="2B2B2B">
                    <a:alpha val="6000"/>
                  </a:srgbClr>
                </a:outerShdw>
              </a:effectLst>
            </p:spPr>
          </p:sp>
          <p:sp>
            <p:nvSpPr>
              <p:cNvPr id="47" name="Ellipse 47"/>
              <p:cNvSpPr/>
              <p:nvPr/>
            </p:nvSpPr>
            <p:spPr>
              <a:xfrm>
                <a:off x="5772150" y="1809750"/>
                <a:ext cx="381000" cy="381000"/>
              </a:xfrm>
              <a:prstGeom prst="ellipse">
                <a:avLst/>
              </a:prstGeom>
              <a:solidFill>
                <a:srgbClr val="1D3A6F"/>
              </a:solidFill>
              <a:ln>
                <a:noFill/>
              </a:ln>
            </p:spPr>
          </p:sp>
          <p:sp>
            <p:nvSpPr>
              <p:cNvPr id="48" name="Freeform 48"/>
              <p:cNvSpPr/>
              <p:nvPr/>
            </p:nvSpPr>
            <p:spPr>
              <a:xfrm>
                <a:off x="5879999" y="1926975"/>
                <a:ext cx="165089" cy="145489"/>
              </a:xfrm>
              <a:custGeom>
                <a:avLst/>
                <a:gdLst/>
                <a:ahLst/>
                <a:cxnLst/>
                <a:rect l="l" t="t" r="r" b="b"/>
                <a:pathLst>
                  <a:path w="165089" h="145489">
                    <a:moveTo>
                      <a:pt x="42797" y="2425"/>
                    </a:moveTo>
                    <a:cubicBezTo>
                      <a:pt x="57027" y="0"/>
                      <a:pt x="71588" y="4160"/>
                      <a:pt x="82389" y="13735"/>
                    </a:cubicBezTo>
                    <a:lnTo>
                      <a:pt x="82683" y="13997"/>
                    </a:lnTo>
                    <a:lnTo>
                      <a:pt x="82953" y="13759"/>
                    </a:lnTo>
                    <a:cubicBezTo>
                      <a:pt x="93249" y="4724"/>
                      <a:pt x="106937" y="559"/>
                      <a:pt x="120521" y="2329"/>
                    </a:cubicBezTo>
                    <a:lnTo>
                      <a:pt x="122474" y="2615"/>
                    </a:lnTo>
                    <a:cubicBezTo>
                      <a:pt x="139717" y="5592"/>
                      <a:pt x="153939" y="17785"/>
                      <a:pt x="159514" y="34372"/>
                    </a:cubicBezTo>
                    <a:cubicBezTo>
                      <a:pt x="165089" y="50958"/>
                      <a:pt x="161119" y="69266"/>
                      <a:pt x="149176" y="82054"/>
                    </a:cubicBezTo>
                    <a:lnTo>
                      <a:pt x="147747" y="83522"/>
                    </a:lnTo>
                    <a:lnTo>
                      <a:pt x="147366" y="83847"/>
                    </a:lnTo>
                    <a:lnTo>
                      <a:pt x="88231" y="142418"/>
                    </a:lnTo>
                    <a:cubicBezTo>
                      <a:pt x="85409" y="145211"/>
                      <a:pt x="80957" y="145489"/>
                      <a:pt x="77809" y="143069"/>
                    </a:cubicBezTo>
                    <a:lnTo>
                      <a:pt x="77063" y="142418"/>
                    </a:lnTo>
                    <a:lnTo>
                      <a:pt x="17588" y="83506"/>
                    </a:lnTo>
                    <a:cubicBezTo>
                      <a:pt x="4740" y="71006"/>
                      <a:pt x="0" y="52350"/>
                      <a:pt x="5322" y="35233"/>
                    </a:cubicBezTo>
                    <a:cubicBezTo>
                      <a:pt x="10644" y="18116"/>
                      <a:pt x="25127" y="5437"/>
                      <a:pt x="42797" y="24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6263640" y="1844040"/>
                <a:ext cx="1149858" cy="3657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rgbClr val="1D3A6F"/>
                    </a:solidFill>
                    <a:latin typeface="Segoe UI"/>
                    <a:ea typeface="Microsoft YaHei"/>
                    <a:cs typeface="Segoe UI"/>
                  </a:rPr>
                  <a:t>母亲牺牲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5888355" y="2254568"/>
                <a:ext cx="2203132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再遇狼袭，牛妈妈为保护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5888355" y="2483168"/>
                <a:ext cx="822960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牛来倒下</a:t>
                </a:r>
              </a:p>
            </p:txBody>
          </p:sp>
        </p:grpSp>
      </p:grpSp>
      <p:grpSp>
        <p:nvGrpSpPr>
          <p:cNvPr id="65" name="Group 65"/>
          <p:cNvGrpSpPr/>
          <p:nvPr/>
        </p:nvGrpSpPr>
        <p:grpSpPr>
          <a:xfrm>
            <a:off x="7715250" y="3219450"/>
            <a:ext cx="2857500" cy="1943100"/>
            <a:chOff x="7715250" y="3219450"/>
            <a:chExt cx="2857500" cy="1943100"/>
          </a:xfrm>
        </p:grpSpPr>
        <p:sp>
          <p:nvSpPr>
            <p:cNvPr id="54" name="Ellipse 54"/>
            <p:cNvSpPr/>
            <p:nvPr/>
          </p:nvSpPr>
          <p:spPr>
            <a:xfrm>
              <a:off x="8934450" y="3219450"/>
              <a:ext cx="419100" cy="419100"/>
            </a:xfrm>
            <a:prstGeom prst="ellipse">
              <a:avLst/>
            </a:prstGeom>
            <a:solidFill>
              <a:srgbClr val="D97706"/>
            </a:solidFill>
            <a:ln>
              <a:noFill/>
            </a:ln>
          </p:spPr>
        </p:sp>
        <p:sp>
          <p:nvSpPr>
            <p:cNvPr id="55" name="Ellipse 55"/>
            <p:cNvSpPr/>
            <p:nvPr/>
          </p:nvSpPr>
          <p:spPr>
            <a:xfrm>
              <a:off x="8934450" y="3219450"/>
              <a:ext cx="419100" cy="419100"/>
            </a:xfrm>
            <a:prstGeom prst="ellipse">
              <a:avLst/>
            </a:prstGeom>
            <a:solidFill>
              <a:srgbClr val="D97706">
                <a:alpha val="20000"/>
              </a:srgbClr>
            </a:solidFill>
            <a:ln>
              <a:noFill/>
            </a:ln>
          </p:spPr>
        </p:sp>
        <p:sp>
          <p:nvSpPr>
            <p:cNvPr id="56" name="Ellipse 56"/>
            <p:cNvSpPr/>
            <p:nvPr/>
          </p:nvSpPr>
          <p:spPr>
            <a:xfrm>
              <a:off x="9029700" y="3314700"/>
              <a:ext cx="228600" cy="228600"/>
            </a:xfrm>
            <a:prstGeom prst="ellipse">
              <a:avLst/>
            </a:prstGeom>
            <a:solidFill>
              <a:srgbClr val="FFF9F0"/>
            </a:solidFill>
            <a:ln>
              <a:noFill/>
            </a:ln>
          </p:spPr>
        </p:sp>
        <p:sp>
          <p:nvSpPr>
            <p:cNvPr id="57" name="Line 57"/>
            <p:cNvSpPr/>
            <p:nvPr/>
          </p:nvSpPr>
          <p:spPr>
            <a:xfrm>
              <a:off x="9144000" y="373380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9050">
              <a:solidFill>
                <a:srgbClr val="D97706"/>
              </a:solidFill>
              <a:prstDash val="dash"/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7715250" y="4095750"/>
              <a:ext cx="2857500" cy="1066800"/>
              <a:chOff x="7715250" y="4095750"/>
              <a:chExt cx="2857500" cy="106680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7715250" y="4095750"/>
                <a:ext cx="2857500" cy="1066800"/>
              </a:xfrm>
              <a:prstGeom prst="roundRect">
                <a:avLst>
                  <a:gd name="adj" fmla="val 14286"/>
                </a:avLst>
              </a:prstGeom>
              <a:solidFill>
                <a:srgbClr val="FFF9F0"/>
              </a:solidFill>
              <a:ln w="23812">
                <a:solidFill>
                  <a:srgbClr val="D97706"/>
                </a:solidFill>
              </a:ln>
              <a:effectLst>
                <a:outerShdw blurRad="57150" dist="19050" dir="5400000" algn="ctr" rotWithShape="0">
                  <a:srgbClr val="2B2B2B">
                    <a:alpha val="6000"/>
                  </a:srgbClr>
                </a:outerShdw>
              </a:effectLst>
            </p:spPr>
          </p:sp>
          <p:sp>
            <p:nvSpPr>
              <p:cNvPr id="59" name="Ellipse 59"/>
              <p:cNvSpPr/>
              <p:nvPr/>
            </p:nvSpPr>
            <p:spPr>
              <a:xfrm>
                <a:off x="7867650" y="4191000"/>
                <a:ext cx="381000" cy="381000"/>
              </a:xfrm>
              <a:prstGeom prst="ellipse">
                <a:avLst/>
              </a:pr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60" name="Freeform 60"/>
              <p:cNvSpPr/>
              <p:nvPr/>
            </p:nvSpPr>
            <p:spPr>
              <a:xfrm>
                <a:off x="7974263" y="4302062"/>
                <a:ext cx="159904" cy="166365"/>
              </a:xfrm>
              <a:custGeom>
                <a:avLst/>
                <a:gdLst/>
                <a:ahLst/>
                <a:cxnLst/>
                <a:rect l="l" t="t" r="r" b="b"/>
                <a:pathLst>
                  <a:path w="159904" h="166365">
                    <a:moveTo>
                      <a:pt x="83887" y="0"/>
                    </a:moveTo>
                    <a:cubicBezTo>
                      <a:pt x="44068" y="7"/>
                      <a:pt x="10417" y="29516"/>
                      <a:pt x="5208" y="68992"/>
                    </a:cubicBezTo>
                    <a:cubicBezTo>
                      <a:pt x="0" y="108469"/>
                      <a:pt x="24846" y="145696"/>
                      <a:pt x="63301" y="156030"/>
                    </a:cubicBezTo>
                    <a:cubicBezTo>
                      <a:pt x="101755" y="166365"/>
                      <a:pt x="141915" y="146608"/>
                      <a:pt x="157198" y="109839"/>
                    </a:cubicBezTo>
                    <a:cubicBezTo>
                      <a:pt x="159904" y="103330"/>
                      <a:pt x="153419" y="96790"/>
                      <a:pt x="146895" y="99441"/>
                    </a:cubicBezTo>
                    <a:cubicBezTo>
                      <a:pt x="123820" y="108788"/>
                      <a:pt x="97361" y="100324"/>
                      <a:pt x="83996" y="79320"/>
                    </a:cubicBezTo>
                    <a:cubicBezTo>
                      <a:pt x="70631" y="58315"/>
                      <a:pt x="74171" y="30763"/>
                      <a:pt x="92412" y="13819"/>
                    </a:cubicBezTo>
                    <a:lnTo>
                      <a:pt x="93023" y="13184"/>
                    </a:lnTo>
                    <a:cubicBezTo>
                      <a:pt x="97397" y="8184"/>
                      <a:pt x="93920" y="63"/>
                      <a:pt x="87006" y="63"/>
                    </a:cubicBezTo>
                    <a:lnTo>
                      <a:pt x="84895" y="63"/>
                    </a:lnTo>
                    <a:lnTo>
                      <a:pt x="84355" y="16"/>
                    </a:lnTo>
                    <a:lnTo>
                      <a:pt x="8387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8359140" y="4225290"/>
                <a:ext cx="597789" cy="3657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800" b="1" dirty="0">
                    <a:solidFill>
                      <a:srgbClr val="D97706"/>
                    </a:solidFill>
                    <a:latin typeface="Segoe UI"/>
                    <a:ea typeface="Microsoft YaHei"/>
                    <a:cs typeface="Segoe UI"/>
                  </a:rPr>
                  <a:t>梦醒</a:t>
                </a:r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7983855" y="4635818"/>
                <a:ext cx="1611630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牛来从梦中醒来，</a:t>
                </a:r>
              </a:p>
            </p:txBody>
          </p:sp>
          <p:sp>
            <p:nvSpPr>
              <p:cNvPr id="63" name="TextBox 63"/>
              <p:cNvSpPr txBox="1"/>
              <p:nvPr/>
            </p:nvSpPr>
            <p:spPr>
              <a:xfrm>
                <a:off x="7983855" y="4864418"/>
                <a:ext cx="1611630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发现一切是一场梦</a:t>
                </a:r>
              </a:p>
            </p:txBody>
          </p:sp>
        </p:grpSp>
      </p:grpSp>
      <p:grpSp>
        <p:nvGrpSpPr>
          <p:cNvPr id="68" name="Group 68"/>
          <p:cNvGrpSpPr/>
          <p:nvPr/>
        </p:nvGrpSpPr>
        <p:grpSpPr>
          <a:xfrm>
            <a:off x="554355" y="6255068"/>
            <a:ext cx="11743801" cy="274320"/>
            <a:chOff x="554355" y="6255068"/>
            <a:chExt cx="11743801" cy="274320"/>
          </a:xfrm>
        </p:grpSpPr>
        <p:sp>
          <p:nvSpPr>
            <p:cNvPr id="66" name="TextBox 66"/>
            <p:cNvSpPr txBox="1"/>
            <p:nvPr/>
          </p:nvSpPr>
          <p:spPr>
            <a:xfrm>
              <a:off x="554355" y="6255068"/>
              <a:ext cx="220313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来源：观众实拍剧情整理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11603355" y="6255068"/>
              <a:ext cx="694801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04 / 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9" grpId="0"/>
      <p:bldP spid="41" grpId="0"/>
      <p:bldP spid="53" grpId="0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>
            <a:noFill/>
          </a:ln>
        </p:spPr>
      </p:sp>
      <p:grpSp>
        <p:nvGrpSpPr>
          <p:cNvPr id="11" name="Group 11"/>
          <p:cNvGrpSpPr/>
          <p:nvPr/>
        </p:nvGrpSpPr>
        <p:grpSpPr>
          <a:xfrm>
            <a:off x="533400" y="552450"/>
            <a:ext cx="11089212" cy="833438"/>
            <a:chOff x="533400" y="552450"/>
            <a:chExt cx="11089212" cy="833438"/>
          </a:xfrm>
        </p:grpSpPr>
        <p:sp>
          <p:nvSpPr>
            <p:cNvPr id="3" name="TextBox 3"/>
            <p:cNvSpPr txBox="1"/>
            <p:nvPr/>
          </p:nvSpPr>
          <p:spPr>
            <a:xfrm>
              <a:off x="533400" y="552450"/>
              <a:ext cx="191643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核心主题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571500" y="990600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38100">
              <a:solidFill>
                <a:srgbClr val="D97706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554355" y="1111568"/>
              <a:ext cx="240030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一部关于成长与担当的寓言</a:t>
              </a:r>
            </a:p>
          </p:txBody>
        </p:sp>
        <p:sp>
          <p:nvSpPr>
            <p:cNvPr id="6" name="Freeform 6"/>
            <p:cNvSpPr/>
            <p:nvPr/>
          </p:nvSpPr>
          <p:spPr>
            <a:xfrm>
              <a:off x="10873549" y="587407"/>
              <a:ext cx="350728" cy="334269"/>
            </a:xfrm>
            <a:custGeom>
              <a:avLst/>
              <a:gdLst/>
              <a:ahLst/>
              <a:cxnLst/>
              <a:rect l="l" t="t" r="r" b="b"/>
              <a:pathLst>
                <a:path w="350728" h="334269">
                  <a:moveTo>
                    <a:pt x="115809" y="100615"/>
                  </a:moveTo>
                  <a:lnTo>
                    <a:pt x="14526" y="115300"/>
                  </a:lnTo>
                  <a:lnTo>
                    <a:pt x="12732" y="115665"/>
                  </a:lnTo>
                  <a:cubicBezTo>
                    <a:pt x="7204" y="117132"/>
                    <a:pt x="2892" y="121461"/>
                    <a:pt x="1446" y="126995"/>
                  </a:cubicBezTo>
                  <a:cubicBezTo>
                    <a:pt x="0" y="132529"/>
                    <a:pt x="1643" y="138414"/>
                    <a:pt x="5747" y="142398"/>
                  </a:cubicBezTo>
                  <a:lnTo>
                    <a:pt x="79121" y="213820"/>
                  </a:lnTo>
                  <a:lnTo>
                    <a:pt x="61818" y="314706"/>
                  </a:lnTo>
                  <a:lnTo>
                    <a:pt x="61611" y="316452"/>
                  </a:lnTo>
                  <a:cubicBezTo>
                    <a:pt x="61273" y="322170"/>
                    <a:pt x="64041" y="327627"/>
                    <a:pt x="68856" y="330732"/>
                  </a:cubicBezTo>
                  <a:cubicBezTo>
                    <a:pt x="73670" y="333836"/>
                    <a:pt x="79783" y="334106"/>
                    <a:pt x="84852" y="331438"/>
                  </a:cubicBezTo>
                  <a:lnTo>
                    <a:pt x="175435" y="283813"/>
                  </a:lnTo>
                  <a:lnTo>
                    <a:pt x="265811" y="331438"/>
                  </a:lnTo>
                  <a:lnTo>
                    <a:pt x="267399" y="332168"/>
                  </a:lnTo>
                  <a:cubicBezTo>
                    <a:pt x="272734" y="334269"/>
                    <a:pt x="278788" y="333330"/>
                    <a:pt x="283236" y="329712"/>
                  </a:cubicBezTo>
                  <a:cubicBezTo>
                    <a:pt x="287684" y="326093"/>
                    <a:pt x="289834" y="320357"/>
                    <a:pt x="288862" y="314706"/>
                  </a:cubicBezTo>
                  <a:lnTo>
                    <a:pt x="271542" y="213820"/>
                  </a:lnTo>
                  <a:lnTo>
                    <a:pt x="344948" y="142382"/>
                  </a:lnTo>
                  <a:lnTo>
                    <a:pt x="346187" y="141033"/>
                  </a:lnTo>
                  <a:cubicBezTo>
                    <a:pt x="349787" y="136598"/>
                    <a:pt x="350728" y="130570"/>
                    <a:pt x="348649" y="125249"/>
                  </a:cubicBezTo>
                  <a:cubicBezTo>
                    <a:pt x="346569" y="119928"/>
                    <a:pt x="341792" y="116134"/>
                    <a:pt x="336138" y="115316"/>
                  </a:cubicBezTo>
                  <a:lnTo>
                    <a:pt x="234855" y="100615"/>
                  </a:lnTo>
                  <a:lnTo>
                    <a:pt x="189580" y="8858"/>
                  </a:lnTo>
                  <a:cubicBezTo>
                    <a:pt x="186907" y="3434"/>
                    <a:pt x="181386" y="0"/>
                    <a:pt x="175340" y="0"/>
                  </a:cubicBezTo>
                  <a:cubicBezTo>
                    <a:pt x="169294" y="0"/>
                    <a:pt x="163772" y="3434"/>
                    <a:pt x="161100" y="8858"/>
                  </a:cubicBezTo>
                  <a:lnTo>
                    <a:pt x="115809" y="100615"/>
                  </a:ln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11357244" y="702738"/>
              <a:ext cx="265368" cy="251874"/>
              <a:chOff x="11357244" y="702738"/>
              <a:chExt cx="265368" cy="25187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1537156" y="864663"/>
                <a:ext cx="85456" cy="89949"/>
              </a:xfrm>
              <a:custGeom>
                <a:avLst/>
                <a:gdLst/>
                <a:ahLst/>
                <a:cxnLst/>
                <a:rect l="l" t="t" r="r" b="b"/>
                <a:pathLst>
                  <a:path w="85456" h="89949">
                    <a:moveTo>
                      <a:pt x="13494" y="58468"/>
                    </a:moveTo>
                    <a:cubicBezTo>
                      <a:pt x="6041" y="58468"/>
                      <a:pt x="0" y="52427"/>
                      <a:pt x="0" y="44975"/>
                    </a:cubicBezTo>
                    <a:cubicBezTo>
                      <a:pt x="0" y="37522"/>
                      <a:pt x="6041" y="31481"/>
                      <a:pt x="13494" y="31481"/>
                    </a:cubicBezTo>
                    <a:cubicBezTo>
                      <a:pt x="20946" y="31481"/>
                      <a:pt x="26987" y="25440"/>
                      <a:pt x="26987" y="17987"/>
                    </a:cubicBezTo>
                    <a:cubicBezTo>
                      <a:pt x="26987" y="0"/>
                      <a:pt x="53975" y="0"/>
                      <a:pt x="53975" y="17987"/>
                    </a:cubicBezTo>
                    <a:cubicBezTo>
                      <a:pt x="53975" y="25440"/>
                      <a:pt x="60016" y="31481"/>
                      <a:pt x="67469" y="31481"/>
                    </a:cubicBezTo>
                    <a:cubicBezTo>
                      <a:pt x="85456" y="31481"/>
                      <a:pt x="85456" y="58468"/>
                      <a:pt x="67469" y="58468"/>
                    </a:cubicBezTo>
                    <a:cubicBezTo>
                      <a:pt x="60016" y="58468"/>
                      <a:pt x="53975" y="64510"/>
                      <a:pt x="53975" y="71962"/>
                    </a:cubicBezTo>
                    <a:cubicBezTo>
                      <a:pt x="53975" y="89949"/>
                      <a:pt x="26987" y="89949"/>
                      <a:pt x="26987" y="71962"/>
                    </a:cubicBezTo>
                    <a:cubicBezTo>
                      <a:pt x="26987" y="64510"/>
                      <a:pt x="20946" y="58468"/>
                      <a:pt x="13494" y="58468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1357244" y="729725"/>
                <a:ext cx="197899" cy="193406"/>
              </a:xfrm>
              <a:custGeom>
                <a:avLst/>
                <a:gdLst/>
                <a:ahLst/>
                <a:cxnLst/>
                <a:rect l="l" t="t" r="r" b="b"/>
                <a:pathLst>
                  <a:path w="197899" h="193406">
                    <a:moveTo>
                      <a:pt x="17987" y="85456"/>
                    </a:moveTo>
                    <a:cubicBezTo>
                      <a:pt x="55249" y="85456"/>
                      <a:pt x="85456" y="55249"/>
                      <a:pt x="85456" y="17987"/>
                    </a:cubicBezTo>
                    <a:cubicBezTo>
                      <a:pt x="85456" y="0"/>
                      <a:pt x="112443" y="0"/>
                      <a:pt x="112443" y="17987"/>
                    </a:cubicBezTo>
                    <a:cubicBezTo>
                      <a:pt x="112443" y="55249"/>
                      <a:pt x="142650" y="85456"/>
                      <a:pt x="179912" y="85456"/>
                    </a:cubicBezTo>
                    <a:cubicBezTo>
                      <a:pt x="197899" y="85456"/>
                      <a:pt x="197899" y="112443"/>
                      <a:pt x="179912" y="112443"/>
                    </a:cubicBezTo>
                    <a:cubicBezTo>
                      <a:pt x="142650" y="112443"/>
                      <a:pt x="112443" y="142650"/>
                      <a:pt x="112443" y="179912"/>
                    </a:cubicBezTo>
                    <a:cubicBezTo>
                      <a:pt x="112443" y="187365"/>
                      <a:pt x="106402" y="193406"/>
                      <a:pt x="98950" y="193406"/>
                    </a:cubicBezTo>
                    <a:cubicBezTo>
                      <a:pt x="91497" y="193406"/>
                      <a:pt x="85456" y="187365"/>
                      <a:pt x="85456" y="179912"/>
                    </a:cubicBezTo>
                    <a:cubicBezTo>
                      <a:pt x="85456" y="142650"/>
                      <a:pt x="55249" y="112443"/>
                      <a:pt x="17987" y="112443"/>
                    </a:cubicBezTo>
                    <a:cubicBezTo>
                      <a:pt x="0" y="112443"/>
                      <a:pt x="0" y="85456"/>
                      <a:pt x="17987" y="85456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11537156" y="702738"/>
                <a:ext cx="85456" cy="89949"/>
              </a:xfrm>
              <a:custGeom>
                <a:avLst/>
                <a:gdLst/>
                <a:ahLst/>
                <a:cxnLst/>
                <a:rect l="l" t="t" r="r" b="b"/>
                <a:pathLst>
                  <a:path w="85456" h="89949">
                    <a:moveTo>
                      <a:pt x="13494" y="58468"/>
                    </a:moveTo>
                    <a:cubicBezTo>
                      <a:pt x="6041" y="58468"/>
                      <a:pt x="0" y="52427"/>
                      <a:pt x="0" y="44975"/>
                    </a:cubicBezTo>
                    <a:cubicBezTo>
                      <a:pt x="0" y="37522"/>
                      <a:pt x="6041" y="31481"/>
                      <a:pt x="13494" y="31481"/>
                    </a:cubicBezTo>
                    <a:cubicBezTo>
                      <a:pt x="20946" y="31481"/>
                      <a:pt x="26987" y="25440"/>
                      <a:pt x="26987" y="17987"/>
                    </a:cubicBezTo>
                    <a:cubicBezTo>
                      <a:pt x="26987" y="0"/>
                      <a:pt x="53975" y="0"/>
                      <a:pt x="53975" y="17987"/>
                    </a:cubicBezTo>
                    <a:cubicBezTo>
                      <a:pt x="53975" y="25440"/>
                      <a:pt x="60016" y="31481"/>
                      <a:pt x="67469" y="31481"/>
                    </a:cubicBezTo>
                    <a:cubicBezTo>
                      <a:pt x="85456" y="31481"/>
                      <a:pt x="85456" y="58468"/>
                      <a:pt x="67469" y="58468"/>
                    </a:cubicBezTo>
                    <a:cubicBezTo>
                      <a:pt x="60016" y="58468"/>
                      <a:pt x="53975" y="64510"/>
                      <a:pt x="53975" y="71962"/>
                    </a:cubicBezTo>
                    <a:cubicBezTo>
                      <a:pt x="53975" y="89949"/>
                      <a:pt x="26987" y="89949"/>
                      <a:pt x="26987" y="71962"/>
                    </a:cubicBezTo>
                    <a:cubicBezTo>
                      <a:pt x="26987" y="64510"/>
                      <a:pt x="20946" y="58468"/>
                      <a:pt x="13494" y="58468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</p:grpSp>
      </p:grpSp>
      <p:grpSp>
        <p:nvGrpSpPr>
          <p:cNvPr id="19" name="Group 19"/>
          <p:cNvGrpSpPr/>
          <p:nvPr/>
        </p:nvGrpSpPr>
        <p:grpSpPr>
          <a:xfrm>
            <a:off x="571500" y="1619250"/>
            <a:ext cx="5334000" cy="2095500"/>
            <a:chOff x="571500" y="1619250"/>
            <a:chExt cx="5334000" cy="2095500"/>
          </a:xfrm>
        </p:grpSpPr>
        <p:sp>
          <p:nvSpPr>
            <p:cNvPr id="12" name="Rectangle 12"/>
            <p:cNvSpPr/>
            <p:nvPr/>
          </p:nvSpPr>
          <p:spPr>
            <a:xfrm>
              <a:off x="571500" y="1619250"/>
              <a:ext cx="5334000" cy="2095500"/>
            </a:xfrm>
            <a:prstGeom prst="roundRect">
              <a:avLst>
                <a:gd name="adj" fmla="val 7273"/>
              </a:avLst>
            </a:prstGeom>
            <a:solidFill>
              <a:srgbClr val="F6EBDC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485122" y="1668780"/>
              <a:ext cx="1027948" cy="1341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6600" b="1" dirty="0">
                  <a:solidFill>
                    <a:srgbClr val="D97706">
                      <a:alpha val="12000"/>
                    </a:srgbClr>
                  </a:solidFill>
                  <a:latin typeface="Georgia"/>
                  <a:ea typeface="KaiTi"/>
                  <a:cs typeface="Georgia"/>
                </a:rPr>
                <a:t>01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857250" y="1809750"/>
              <a:ext cx="571500" cy="571500"/>
            </a:xfrm>
            <a:prstGeom prst="ellipse">
              <a:avLst/>
            </a:prstGeom>
            <a:solidFill>
              <a:srgbClr val="D97706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1002639" y="1955826"/>
              <a:ext cx="280582" cy="267416"/>
            </a:xfrm>
            <a:custGeom>
              <a:avLst/>
              <a:gdLst/>
              <a:ahLst/>
              <a:cxnLst/>
              <a:rect l="l" t="t" r="r" b="b"/>
              <a:pathLst>
                <a:path w="280582" h="267416">
                  <a:moveTo>
                    <a:pt x="92647" y="80492"/>
                  </a:moveTo>
                  <a:lnTo>
                    <a:pt x="11621" y="92240"/>
                  </a:lnTo>
                  <a:lnTo>
                    <a:pt x="10186" y="92532"/>
                  </a:lnTo>
                  <a:cubicBezTo>
                    <a:pt x="5763" y="93706"/>
                    <a:pt x="2314" y="97169"/>
                    <a:pt x="1157" y="101596"/>
                  </a:cubicBezTo>
                  <a:cubicBezTo>
                    <a:pt x="0" y="106024"/>
                    <a:pt x="1314" y="110731"/>
                    <a:pt x="4598" y="113919"/>
                  </a:cubicBezTo>
                  <a:lnTo>
                    <a:pt x="63297" y="171056"/>
                  </a:lnTo>
                  <a:lnTo>
                    <a:pt x="49454" y="251764"/>
                  </a:lnTo>
                  <a:lnTo>
                    <a:pt x="49289" y="253161"/>
                  </a:lnTo>
                  <a:cubicBezTo>
                    <a:pt x="49018" y="257736"/>
                    <a:pt x="51233" y="262102"/>
                    <a:pt x="55084" y="264585"/>
                  </a:cubicBezTo>
                  <a:cubicBezTo>
                    <a:pt x="58936" y="267069"/>
                    <a:pt x="63827" y="267285"/>
                    <a:pt x="67882" y="265150"/>
                  </a:cubicBezTo>
                  <a:lnTo>
                    <a:pt x="140348" y="227050"/>
                  </a:lnTo>
                  <a:lnTo>
                    <a:pt x="212649" y="265150"/>
                  </a:lnTo>
                  <a:lnTo>
                    <a:pt x="213919" y="265734"/>
                  </a:lnTo>
                  <a:cubicBezTo>
                    <a:pt x="218187" y="267416"/>
                    <a:pt x="223030" y="266664"/>
                    <a:pt x="226589" y="263769"/>
                  </a:cubicBezTo>
                  <a:cubicBezTo>
                    <a:pt x="230147" y="260874"/>
                    <a:pt x="231867" y="256285"/>
                    <a:pt x="231090" y="251764"/>
                  </a:cubicBezTo>
                  <a:lnTo>
                    <a:pt x="217234" y="171056"/>
                  </a:lnTo>
                  <a:lnTo>
                    <a:pt x="275959" y="113906"/>
                  </a:lnTo>
                  <a:lnTo>
                    <a:pt x="276949" y="112826"/>
                  </a:lnTo>
                  <a:cubicBezTo>
                    <a:pt x="279830" y="109278"/>
                    <a:pt x="280582" y="104456"/>
                    <a:pt x="278919" y="100199"/>
                  </a:cubicBezTo>
                  <a:cubicBezTo>
                    <a:pt x="277256" y="95942"/>
                    <a:pt x="273433" y="92907"/>
                    <a:pt x="268910" y="92252"/>
                  </a:cubicBezTo>
                  <a:lnTo>
                    <a:pt x="187884" y="80492"/>
                  </a:lnTo>
                  <a:lnTo>
                    <a:pt x="151664" y="7086"/>
                  </a:lnTo>
                  <a:cubicBezTo>
                    <a:pt x="149526" y="2748"/>
                    <a:pt x="145109" y="0"/>
                    <a:pt x="140272" y="0"/>
                  </a:cubicBezTo>
                  <a:cubicBezTo>
                    <a:pt x="135435" y="0"/>
                    <a:pt x="131018" y="2748"/>
                    <a:pt x="128880" y="7086"/>
                  </a:cubicBezTo>
                  <a:lnTo>
                    <a:pt x="92647" y="804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590675" y="1909762"/>
              <a:ext cx="747236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成长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20140" y="2567940"/>
              <a:ext cx="162306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B2B2B"/>
                  </a:solidFill>
                  <a:latin typeface="Segoe UI"/>
                  <a:ea typeface="Microsoft YaHei"/>
                  <a:cs typeface="Segoe UI"/>
                </a:rPr>
                <a:t>从懵懂到担当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25855" y="2959418"/>
              <a:ext cx="318897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在爱与磨砺中，一步步学会面对世界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286500" y="1619250"/>
            <a:ext cx="5334000" cy="2095500"/>
            <a:chOff x="6286500" y="1619250"/>
            <a:chExt cx="5334000" cy="2095500"/>
          </a:xfrm>
        </p:grpSpPr>
        <p:sp>
          <p:nvSpPr>
            <p:cNvPr id="20" name="Rectangle 20"/>
            <p:cNvSpPr/>
            <p:nvPr/>
          </p:nvSpPr>
          <p:spPr>
            <a:xfrm>
              <a:off x="6286500" y="1619250"/>
              <a:ext cx="5334000" cy="2095500"/>
            </a:xfrm>
            <a:prstGeom prst="roundRect">
              <a:avLst>
                <a:gd name="adj" fmla="val 7273"/>
              </a:avLst>
            </a:prstGeom>
            <a:solidFill>
              <a:srgbClr val="F6EBDC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947091" y="1668780"/>
              <a:ext cx="1280979" cy="1341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6600" b="1" dirty="0">
                  <a:solidFill>
                    <a:srgbClr val="3F7C50">
                      <a:alpha val="12000"/>
                    </a:srgbClr>
                  </a:solidFill>
                  <a:latin typeface="Georgia"/>
                  <a:ea typeface="KaiTi"/>
                  <a:cs typeface="Georgia"/>
                </a:rPr>
                <a:t>02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6572250" y="1809750"/>
              <a:ext cx="571500" cy="571500"/>
            </a:xfrm>
            <a:prstGeom prst="ellipse">
              <a:avLst/>
            </a:prstGeom>
            <a:solidFill>
              <a:srgbClr val="3F7C50"/>
            </a:solidFill>
            <a:ln>
              <a:noFill/>
            </a:ln>
          </p:spPr>
        </p:sp>
        <p:sp>
          <p:nvSpPr>
            <p:cNvPr id="23" name="Freeform 23"/>
            <p:cNvSpPr/>
            <p:nvPr/>
          </p:nvSpPr>
          <p:spPr>
            <a:xfrm>
              <a:off x="6725250" y="1968500"/>
              <a:ext cx="265489" cy="254136"/>
            </a:xfrm>
            <a:custGeom>
              <a:avLst/>
              <a:gdLst/>
              <a:ahLst/>
              <a:cxnLst/>
              <a:rect l="l" t="t" r="r" b="b"/>
              <a:pathLst>
                <a:path w="265489" h="254136">
                  <a:moveTo>
                    <a:pt x="131277" y="89"/>
                  </a:moveTo>
                  <a:lnTo>
                    <a:pt x="132725" y="0"/>
                  </a:lnTo>
                  <a:lnTo>
                    <a:pt x="134224" y="89"/>
                  </a:lnTo>
                  <a:lnTo>
                    <a:pt x="134973" y="191"/>
                  </a:lnTo>
                  <a:lnTo>
                    <a:pt x="135748" y="356"/>
                  </a:lnTo>
                  <a:lnTo>
                    <a:pt x="137157" y="787"/>
                  </a:lnTo>
                  <a:cubicBezTo>
                    <a:pt x="138131" y="1146"/>
                    <a:pt x="139057" y="1624"/>
                    <a:pt x="139913" y="2210"/>
                  </a:cubicBezTo>
                  <a:lnTo>
                    <a:pt x="141234" y="3251"/>
                  </a:lnTo>
                  <a:lnTo>
                    <a:pt x="144473" y="6020"/>
                  </a:lnTo>
                  <a:cubicBezTo>
                    <a:pt x="170092" y="27299"/>
                    <a:pt x="202472" y="38726"/>
                    <a:pt x="235773" y="38240"/>
                  </a:cubicBezTo>
                  <a:lnTo>
                    <a:pt x="240116" y="38113"/>
                  </a:lnTo>
                  <a:cubicBezTo>
                    <a:pt x="245960" y="37846"/>
                    <a:pt x="251230" y="41606"/>
                    <a:pt x="252880" y="47219"/>
                  </a:cubicBezTo>
                  <a:cubicBezTo>
                    <a:pt x="265489" y="90110"/>
                    <a:pt x="260164" y="136281"/>
                    <a:pt x="238124" y="175177"/>
                  </a:cubicBezTo>
                  <a:cubicBezTo>
                    <a:pt x="216084" y="214073"/>
                    <a:pt x="179212" y="242368"/>
                    <a:pt x="135938" y="253594"/>
                  </a:cubicBezTo>
                  <a:cubicBezTo>
                    <a:pt x="133848" y="254136"/>
                    <a:pt x="131653" y="254136"/>
                    <a:pt x="129563" y="253594"/>
                  </a:cubicBezTo>
                  <a:cubicBezTo>
                    <a:pt x="86286" y="242371"/>
                    <a:pt x="49412" y="214077"/>
                    <a:pt x="27369" y="175181"/>
                  </a:cubicBezTo>
                  <a:cubicBezTo>
                    <a:pt x="5326" y="136285"/>
                    <a:pt x="0" y="90112"/>
                    <a:pt x="12608" y="47219"/>
                  </a:cubicBezTo>
                  <a:cubicBezTo>
                    <a:pt x="14258" y="41606"/>
                    <a:pt x="19528" y="37846"/>
                    <a:pt x="25372" y="38113"/>
                  </a:cubicBezTo>
                  <a:cubicBezTo>
                    <a:pt x="60138" y="39702"/>
                    <a:pt x="94245" y="28257"/>
                    <a:pt x="121016" y="6020"/>
                  </a:cubicBezTo>
                  <a:lnTo>
                    <a:pt x="124356" y="3162"/>
                  </a:lnTo>
                  <a:lnTo>
                    <a:pt x="125575" y="2210"/>
                  </a:lnTo>
                  <a:cubicBezTo>
                    <a:pt x="126432" y="1624"/>
                    <a:pt x="127357" y="1146"/>
                    <a:pt x="128331" y="787"/>
                  </a:cubicBezTo>
                  <a:lnTo>
                    <a:pt x="129753" y="356"/>
                  </a:lnTo>
                  <a:cubicBezTo>
                    <a:pt x="130251" y="235"/>
                    <a:pt x="130756" y="146"/>
                    <a:pt x="131265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305675" y="1909762"/>
              <a:ext cx="747236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责任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835140" y="2567940"/>
              <a:ext cx="188595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B2B2B"/>
                  </a:solidFill>
                  <a:latin typeface="Segoe UI"/>
                  <a:ea typeface="Microsoft YaHei"/>
                  <a:cs typeface="Segoe UI"/>
                </a:rPr>
                <a:t>直面生死与命运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840855" y="2959418"/>
              <a:ext cx="240030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关键时刻，挺身而出的担当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71500" y="4000500"/>
            <a:ext cx="5334000" cy="2095500"/>
            <a:chOff x="571500" y="4000500"/>
            <a:chExt cx="5334000" cy="2095500"/>
          </a:xfrm>
        </p:grpSpPr>
        <p:sp>
          <p:nvSpPr>
            <p:cNvPr id="28" name="Rectangle 28"/>
            <p:cNvSpPr/>
            <p:nvPr/>
          </p:nvSpPr>
          <p:spPr>
            <a:xfrm>
              <a:off x="571500" y="4000500"/>
              <a:ext cx="5334000" cy="2095500"/>
            </a:xfrm>
            <a:prstGeom prst="roundRect">
              <a:avLst>
                <a:gd name="adj" fmla="val 7273"/>
              </a:avLst>
            </a:prstGeom>
            <a:solidFill>
              <a:srgbClr val="F6EBDC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4232091" y="4050030"/>
              <a:ext cx="1280979" cy="1341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6600" b="1" dirty="0">
                  <a:solidFill>
                    <a:srgbClr val="1D3A6F">
                      <a:alpha val="12000"/>
                    </a:srgbClr>
                  </a:solidFill>
                  <a:latin typeface="Georgia"/>
                  <a:ea typeface="KaiTi"/>
                  <a:cs typeface="Georgia"/>
                </a:rPr>
                <a:t>03</a:t>
              </a:r>
            </a:p>
          </p:txBody>
        </p:sp>
        <p:sp>
          <p:nvSpPr>
            <p:cNvPr id="30" name="Ellipse 30"/>
            <p:cNvSpPr/>
            <p:nvPr/>
          </p:nvSpPr>
          <p:spPr>
            <a:xfrm>
              <a:off x="857250" y="4191000"/>
              <a:ext cx="571500" cy="571500"/>
            </a:xfrm>
            <a:prstGeom prst="ellipse">
              <a:avLst/>
            </a:prstGeom>
            <a:solidFill>
              <a:srgbClr val="1D3A6F"/>
            </a:solidFill>
            <a:ln>
              <a:noFill/>
            </a:ln>
          </p:spPr>
        </p:sp>
        <p:sp>
          <p:nvSpPr>
            <p:cNvPr id="31" name="Freeform 31"/>
            <p:cNvSpPr/>
            <p:nvPr/>
          </p:nvSpPr>
          <p:spPr>
            <a:xfrm>
              <a:off x="1010758" y="4359511"/>
              <a:ext cx="264142" cy="232783"/>
            </a:xfrm>
            <a:custGeom>
              <a:avLst/>
              <a:gdLst/>
              <a:ahLst/>
              <a:cxnLst/>
              <a:rect l="l" t="t" r="r" b="b"/>
              <a:pathLst>
                <a:path w="264142" h="232783">
                  <a:moveTo>
                    <a:pt x="68475" y="3879"/>
                  </a:moveTo>
                  <a:cubicBezTo>
                    <a:pt x="91243" y="0"/>
                    <a:pt x="114541" y="6656"/>
                    <a:pt x="131823" y="21977"/>
                  </a:cubicBezTo>
                  <a:lnTo>
                    <a:pt x="132293" y="22396"/>
                  </a:lnTo>
                  <a:lnTo>
                    <a:pt x="132725" y="22015"/>
                  </a:lnTo>
                  <a:cubicBezTo>
                    <a:pt x="149199" y="7558"/>
                    <a:pt x="171100" y="894"/>
                    <a:pt x="192834" y="3727"/>
                  </a:cubicBezTo>
                  <a:lnTo>
                    <a:pt x="195958" y="4184"/>
                  </a:lnTo>
                  <a:cubicBezTo>
                    <a:pt x="223547" y="8948"/>
                    <a:pt x="246302" y="28457"/>
                    <a:pt x="255222" y="54995"/>
                  </a:cubicBezTo>
                  <a:cubicBezTo>
                    <a:pt x="264142" y="81533"/>
                    <a:pt x="257791" y="110825"/>
                    <a:pt x="238681" y="131286"/>
                  </a:cubicBezTo>
                  <a:lnTo>
                    <a:pt x="236395" y="133635"/>
                  </a:lnTo>
                  <a:lnTo>
                    <a:pt x="235785" y="134156"/>
                  </a:lnTo>
                  <a:lnTo>
                    <a:pt x="141170" y="227869"/>
                  </a:lnTo>
                  <a:cubicBezTo>
                    <a:pt x="136655" y="232338"/>
                    <a:pt x="129532" y="232783"/>
                    <a:pt x="124495" y="228911"/>
                  </a:cubicBezTo>
                  <a:lnTo>
                    <a:pt x="123301" y="227869"/>
                  </a:lnTo>
                  <a:lnTo>
                    <a:pt x="28140" y="133610"/>
                  </a:lnTo>
                  <a:cubicBezTo>
                    <a:pt x="7584" y="113609"/>
                    <a:pt x="0" y="83760"/>
                    <a:pt x="8515" y="56372"/>
                  </a:cubicBezTo>
                  <a:cubicBezTo>
                    <a:pt x="17030" y="28985"/>
                    <a:pt x="40203" y="8698"/>
                    <a:pt x="68475" y="38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590675" y="4291012"/>
              <a:ext cx="1782366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离别与生命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120140" y="4949190"/>
              <a:ext cx="188595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B2B2B"/>
                  </a:solidFill>
                  <a:latin typeface="Segoe UI"/>
                  <a:ea typeface="Microsoft YaHei"/>
                  <a:cs typeface="Segoe UI"/>
                </a:rPr>
                <a:t>学会告别与珍惜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125855" y="5340668"/>
              <a:ext cx="299180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逝去教会我们，爱值得被认真对待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286500" y="4000500"/>
            <a:ext cx="5334000" cy="2095500"/>
            <a:chOff x="6286500" y="4000500"/>
            <a:chExt cx="5334000" cy="2095500"/>
          </a:xfrm>
        </p:grpSpPr>
        <p:sp>
          <p:nvSpPr>
            <p:cNvPr id="36" name="Rectangle 36"/>
            <p:cNvSpPr/>
            <p:nvPr/>
          </p:nvSpPr>
          <p:spPr>
            <a:xfrm>
              <a:off x="6286500" y="4000500"/>
              <a:ext cx="5334000" cy="2095500"/>
            </a:xfrm>
            <a:prstGeom prst="roundRect">
              <a:avLst>
                <a:gd name="adj" fmla="val 7273"/>
              </a:avLst>
            </a:prstGeom>
            <a:solidFill>
              <a:srgbClr val="F6EBDC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9947091" y="4050030"/>
              <a:ext cx="1280979" cy="1341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6600" b="1" dirty="0">
                  <a:solidFill>
                    <a:srgbClr val="D97706">
                      <a:alpha val="12000"/>
                    </a:srgbClr>
                  </a:solidFill>
                  <a:latin typeface="Georgia"/>
                  <a:ea typeface="KaiTi"/>
                  <a:cs typeface="Georgia"/>
                </a:rPr>
                <a:t>04</a:t>
              </a:r>
            </a:p>
          </p:txBody>
        </p:sp>
        <p:sp>
          <p:nvSpPr>
            <p:cNvPr id="38" name="Ellipse 38"/>
            <p:cNvSpPr/>
            <p:nvPr/>
          </p:nvSpPr>
          <p:spPr>
            <a:xfrm>
              <a:off x="6572250" y="4191000"/>
              <a:ext cx="571500" cy="571500"/>
            </a:xfrm>
            <a:prstGeom prst="ellipse">
              <a:avLst/>
            </a:prstGeom>
            <a:solidFill>
              <a:srgbClr val="D97706"/>
            </a:solidFill>
            <a:ln>
              <a:noFill/>
            </a:ln>
          </p:spPr>
        </p:sp>
        <p:sp>
          <p:nvSpPr>
            <p:cNvPr id="39" name="Freeform 39"/>
            <p:cNvSpPr/>
            <p:nvPr/>
          </p:nvSpPr>
          <p:spPr>
            <a:xfrm>
              <a:off x="6756400" y="4332846"/>
              <a:ext cx="203200" cy="270904"/>
            </a:xfrm>
            <a:custGeom>
              <a:avLst/>
              <a:gdLst/>
              <a:ahLst/>
              <a:cxnLst/>
              <a:rect l="l" t="t" r="r" b="b"/>
              <a:pathLst>
                <a:path w="203200" h="270904">
                  <a:moveTo>
                    <a:pt x="76200" y="16904"/>
                  </a:moveTo>
                  <a:cubicBezTo>
                    <a:pt x="76200" y="5728"/>
                    <a:pt x="89611" y="0"/>
                    <a:pt x="97688" y="7734"/>
                  </a:cubicBezTo>
                  <a:cubicBezTo>
                    <a:pt x="122555" y="31559"/>
                    <a:pt x="137008" y="83871"/>
                    <a:pt x="119913" y="123558"/>
                  </a:cubicBezTo>
                  <a:lnTo>
                    <a:pt x="118897" y="125768"/>
                  </a:lnTo>
                  <a:lnTo>
                    <a:pt x="119050" y="125806"/>
                  </a:lnTo>
                  <a:cubicBezTo>
                    <a:pt x="126987" y="127495"/>
                    <a:pt x="134328" y="120345"/>
                    <a:pt x="148298" y="98209"/>
                  </a:cubicBezTo>
                  <a:lnTo>
                    <a:pt x="150076" y="95364"/>
                  </a:lnTo>
                  <a:cubicBezTo>
                    <a:pt x="152165" y="92002"/>
                    <a:pt x="155701" y="89806"/>
                    <a:pt x="159641" y="89425"/>
                  </a:cubicBezTo>
                  <a:cubicBezTo>
                    <a:pt x="163581" y="89044"/>
                    <a:pt x="167473" y="90522"/>
                    <a:pt x="170167" y="93421"/>
                  </a:cubicBezTo>
                  <a:cubicBezTo>
                    <a:pt x="187109" y="111646"/>
                    <a:pt x="203200" y="149009"/>
                    <a:pt x="203200" y="173050"/>
                  </a:cubicBezTo>
                  <a:cubicBezTo>
                    <a:pt x="203200" y="227216"/>
                    <a:pt x="157594" y="270904"/>
                    <a:pt x="101600" y="270904"/>
                  </a:cubicBezTo>
                  <a:cubicBezTo>
                    <a:pt x="45606" y="270904"/>
                    <a:pt x="0" y="227216"/>
                    <a:pt x="0" y="173038"/>
                  </a:cubicBezTo>
                  <a:cubicBezTo>
                    <a:pt x="0" y="144437"/>
                    <a:pt x="12979" y="113144"/>
                    <a:pt x="33426" y="93015"/>
                  </a:cubicBezTo>
                  <a:lnTo>
                    <a:pt x="41110" y="85535"/>
                  </a:lnTo>
                  <a:cubicBezTo>
                    <a:pt x="44171" y="82537"/>
                    <a:pt x="46622" y="80074"/>
                    <a:pt x="48958" y="77610"/>
                  </a:cubicBezTo>
                  <a:cubicBezTo>
                    <a:pt x="67119" y="58407"/>
                    <a:pt x="76200" y="40475"/>
                    <a:pt x="76200" y="169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7305675" y="4291012"/>
              <a:ext cx="747236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勇气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835140" y="4949190"/>
              <a:ext cx="188595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B2B2B"/>
                  </a:solidFill>
                  <a:latin typeface="Segoe UI"/>
                  <a:ea typeface="Microsoft YaHei"/>
                  <a:cs typeface="Segoe UI"/>
                </a:rPr>
                <a:t>初生牛犊不怕虎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840855" y="5340668"/>
              <a:ext cx="299180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用最朴素的无畏，直面未知的命运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1603355" y="6255068"/>
            <a:ext cx="694801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8A7D6B"/>
                </a:solidFill>
                <a:latin typeface="Segoe UI"/>
                <a:ea typeface="Microsoft YaHei"/>
                <a:cs typeface="Segoe UI"/>
              </a:rPr>
              <a:t>05 / 08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" grpId="0"/>
      <p:bldP spid="35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9F0"/>
            </a:solidFill>
            <a:ln>
              <a:noFill/>
            </a:ln>
          </p:spPr>
        </p:sp>
        <p:sp>
          <p:nvSpPr>
            <p:cNvPr id="3" name="Freeform 3"/>
            <p:cNvSpPr/>
            <p:nvPr/>
          </p:nvSpPr>
          <p:spPr>
            <a:xfrm>
              <a:off x="0" y="5461000"/>
              <a:ext cx="12192000" cy="1397000"/>
            </a:xfrm>
            <a:custGeom>
              <a:avLst/>
              <a:gdLst/>
              <a:ahLst/>
              <a:cxnLst/>
              <a:rect l="l" t="t" r="r" b="b"/>
              <a:pathLst>
                <a:path w="12192000" h="1397000">
                  <a:moveTo>
                    <a:pt x="0" y="444500"/>
                  </a:moveTo>
                  <a:cubicBezTo>
                    <a:pt x="2032000" y="63500"/>
                    <a:pt x="4064000" y="0"/>
                    <a:pt x="6096000" y="254000"/>
                  </a:cubicBezTo>
                  <a:cubicBezTo>
                    <a:pt x="8128000" y="508000"/>
                    <a:pt x="10160000" y="476250"/>
                    <a:pt x="12192000" y="158750"/>
                  </a:cubicBezTo>
                  <a:lnTo>
                    <a:pt x="12192000" y="1397000"/>
                  </a:lnTo>
                  <a:lnTo>
                    <a:pt x="0" y="1397000"/>
                  </a:lnTo>
                  <a:close/>
                </a:path>
              </a:pathLst>
            </a:custGeom>
            <a:solidFill>
              <a:srgbClr val="3F7C50">
                <a:alpha val="10000"/>
              </a:srgbClr>
            </a:soli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4782479" y="628650"/>
            <a:ext cx="2627043" cy="809625"/>
            <a:chOff x="4782479" y="628650"/>
            <a:chExt cx="2627043" cy="809625"/>
          </a:xfrm>
        </p:grpSpPr>
        <p:sp>
          <p:nvSpPr>
            <p:cNvPr id="5" name="TextBox 5"/>
            <p:cNvSpPr txBox="1"/>
            <p:nvPr/>
          </p:nvSpPr>
          <p:spPr>
            <a:xfrm>
              <a:off x="5137785" y="628650"/>
              <a:ext cx="191643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主创团队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782479" y="1149668"/>
              <a:ext cx="262704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两个人的五年 · 草根理想主义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429250" y="142875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28575">
              <a:solidFill>
                <a:srgbClr val="D97706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5345287" y="2114550"/>
            <a:ext cx="1559276" cy="1837263"/>
            <a:chOff x="5345287" y="2114550"/>
            <a:chExt cx="1559276" cy="1837263"/>
          </a:xfrm>
        </p:grpSpPr>
        <p:sp>
          <p:nvSpPr>
            <p:cNvPr id="9" name="Ellipse 9"/>
            <p:cNvSpPr/>
            <p:nvPr/>
          </p:nvSpPr>
          <p:spPr>
            <a:xfrm>
              <a:off x="5353050" y="2114550"/>
              <a:ext cx="1485900" cy="1485900"/>
            </a:xfrm>
            <a:prstGeom prst="ellipse">
              <a:avLst/>
            </a:prstGeom>
            <a:solidFill>
              <a:srgbClr val="D97706">
                <a:alpha val="12000"/>
              </a:srgbClr>
            </a:solidFill>
            <a:ln>
              <a:noFill/>
            </a:ln>
            <a:effectLst>
              <a:outerShdw blurRad="114300" dist="38100" dir="5400000" algn="ctr" rotWithShape="0">
                <a:srgbClr val="2B2B2B">
                  <a:alpha val="9000"/>
                </a:srgbClr>
              </a:outerShdw>
            </a:effectLst>
          </p:spPr>
        </p:sp>
        <p:sp>
          <p:nvSpPr>
            <p:cNvPr id="10" name="Ellipse 10"/>
            <p:cNvSpPr/>
            <p:nvPr/>
          </p:nvSpPr>
          <p:spPr>
            <a:xfrm>
              <a:off x="5543550" y="2305050"/>
              <a:ext cx="1104900" cy="1104900"/>
            </a:xfrm>
            <a:prstGeom prst="ellipse">
              <a:avLst/>
            </a:prstGeom>
            <a:solidFill>
              <a:srgbClr val="D97706"/>
            </a:solidFill>
            <a:ln>
              <a:noFill/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5962650" y="2667000"/>
              <a:ext cx="266700" cy="381000"/>
              <a:chOff x="5962650" y="2667000"/>
              <a:chExt cx="266700" cy="381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000750" y="2667000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90500">
                    <a:moveTo>
                      <a:pt x="95250" y="0"/>
                    </a:moveTo>
                    <a:cubicBezTo>
                      <a:pt x="147855" y="0"/>
                      <a:pt x="190500" y="42645"/>
                      <a:pt x="190500" y="95250"/>
                    </a:cubicBezTo>
                    <a:cubicBezTo>
                      <a:pt x="190500" y="147855"/>
                      <a:pt x="147855" y="190500"/>
                      <a:pt x="95250" y="190500"/>
                    </a:cubicBezTo>
                    <a:cubicBezTo>
                      <a:pt x="42645" y="190500"/>
                      <a:pt x="0" y="147855"/>
                      <a:pt x="0" y="95250"/>
                    </a:cubicBezTo>
                    <a:lnTo>
                      <a:pt x="95" y="91116"/>
                    </a:lnTo>
                    <a:cubicBezTo>
                      <a:pt x="2308" y="40169"/>
                      <a:pt x="44255" y="3"/>
                      <a:pt x="952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5962650" y="2895600"/>
                <a:ext cx="266700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52400">
                    <a:moveTo>
                      <a:pt x="171450" y="0"/>
                    </a:moveTo>
                    <a:cubicBezTo>
                      <a:pt x="224055" y="0"/>
                      <a:pt x="266700" y="42645"/>
                      <a:pt x="266700" y="95250"/>
                    </a:cubicBezTo>
                    <a:lnTo>
                      <a:pt x="266700" y="114300"/>
                    </a:lnTo>
                    <a:cubicBezTo>
                      <a:pt x="266700" y="135342"/>
                      <a:pt x="249642" y="152400"/>
                      <a:pt x="228600" y="152400"/>
                    </a:cubicBezTo>
                    <a:lnTo>
                      <a:pt x="38100" y="152400"/>
                    </a:lnTo>
                    <a:cubicBezTo>
                      <a:pt x="17058" y="152400"/>
                      <a:pt x="0" y="135342"/>
                      <a:pt x="0" y="114300"/>
                    </a:cubicBezTo>
                    <a:lnTo>
                      <a:pt x="0" y="95250"/>
                    </a:lnTo>
                    <a:cubicBezTo>
                      <a:pt x="0" y="42645"/>
                      <a:pt x="42645" y="0"/>
                      <a:pt x="95250" y="0"/>
                    </a:cubicBezTo>
                    <a:lnTo>
                      <a:pt x="1714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</p:grpSp>
        <p:sp>
          <p:nvSpPr>
            <p:cNvPr id="14" name="Freeform 14"/>
            <p:cNvSpPr/>
            <p:nvPr/>
          </p:nvSpPr>
          <p:spPr>
            <a:xfrm>
              <a:off x="5345287" y="3631430"/>
              <a:ext cx="263046" cy="250702"/>
            </a:xfrm>
            <a:custGeom>
              <a:avLst/>
              <a:gdLst/>
              <a:ahLst/>
              <a:cxnLst/>
              <a:rect l="l" t="t" r="r" b="b"/>
              <a:pathLst>
                <a:path w="263046" h="250702">
                  <a:moveTo>
                    <a:pt x="86856" y="75461"/>
                  </a:moveTo>
                  <a:lnTo>
                    <a:pt x="10895" y="86475"/>
                  </a:lnTo>
                  <a:lnTo>
                    <a:pt x="9549" y="86749"/>
                  </a:lnTo>
                  <a:cubicBezTo>
                    <a:pt x="5403" y="87849"/>
                    <a:pt x="2169" y="91096"/>
                    <a:pt x="1085" y="95246"/>
                  </a:cubicBezTo>
                  <a:cubicBezTo>
                    <a:pt x="0" y="99397"/>
                    <a:pt x="1232" y="103810"/>
                    <a:pt x="4310" y="106799"/>
                  </a:cubicBezTo>
                  <a:lnTo>
                    <a:pt x="59341" y="160365"/>
                  </a:lnTo>
                  <a:lnTo>
                    <a:pt x="46363" y="236029"/>
                  </a:lnTo>
                  <a:lnTo>
                    <a:pt x="46208" y="237339"/>
                  </a:lnTo>
                  <a:cubicBezTo>
                    <a:pt x="45955" y="241628"/>
                    <a:pt x="48031" y="245720"/>
                    <a:pt x="51642" y="248049"/>
                  </a:cubicBezTo>
                  <a:cubicBezTo>
                    <a:pt x="55252" y="250377"/>
                    <a:pt x="59837" y="250579"/>
                    <a:pt x="63639" y="248578"/>
                  </a:cubicBezTo>
                  <a:lnTo>
                    <a:pt x="131576" y="212860"/>
                  </a:lnTo>
                  <a:lnTo>
                    <a:pt x="199359" y="248578"/>
                  </a:lnTo>
                  <a:lnTo>
                    <a:pt x="200549" y="249126"/>
                  </a:lnTo>
                  <a:cubicBezTo>
                    <a:pt x="204551" y="250702"/>
                    <a:pt x="209091" y="249998"/>
                    <a:pt x="212427" y="247284"/>
                  </a:cubicBezTo>
                  <a:cubicBezTo>
                    <a:pt x="215763" y="244570"/>
                    <a:pt x="217376" y="240267"/>
                    <a:pt x="216646" y="236029"/>
                  </a:cubicBezTo>
                  <a:lnTo>
                    <a:pt x="203657" y="160365"/>
                  </a:lnTo>
                  <a:lnTo>
                    <a:pt x="258711" y="106787"/>
                  </a:lnTo>
                  <a:lnTo>
                    <a:pt x="259640" y="105775"/>
                  </a:lnTo>
                  <a:cubicBezTo>
                    <a:pt x="262341" y="102448"/>
                    <a:pt x="263046" y="97928"/>
                    <a:pt x="261486" y="93937"/>
                  </a:cubicBezTo>
                  <a:cubicBezTo>
                    <a:pt x="259927" y="89946"/>
                    <a:pt x="256344" y="87101"/>
                    <a:pt x="252103" y="86487"/>
                  </a:cubicBezTo>
                  <a:lnTo>
                    <a:pt x="176141" y="75461"/>
                  </a:lnTo>
                  <a:lnTo>
                    <a:pt x="142185" y="6643"/>
                  </a:lnTo>
                  <a:cubicBezTo>
                    <a:pt x="140180" y="2576"/>
                    <a:pt x="136039" y="0"/>
                    <a:pt x="131505" y="0"/>
                  </a:cubicBezTo>
                  <a:cubicBezTo>
                    <a:pt x="126970" y="0"/>
                    <a:pt x="122829" y="2576"/>
                    <a:pt x="120825" y="6643"/>
                  </a:cubicBezTo>
                  <a:lnTo>
                    <a:pt x="86856" y="75461"/>
                  </a:ln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6686025" y="3744387"/>
              <a:ext cx="218538" cy="207426"/>
              <a:chOff x="6686025" y="3744387"/>
              <a:chExt cx="218538" cy="20742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6834188" y="3877737"/>
                <a:ext cx="70375" cy="74076"/>
              </a:xfrm>
              <a:custGeom>
                <a:avLst/>
                <a:gdLst/>
                <a:ahLst/>
                <a:cxnLst/>
                <a:rect l="l" t="t" r="r" b="b"/>
                <a:pathLst>
                  <a:path w="70375" h="74076">
                    <a:moveTo>
                      <a:pt x="11112" y="48150"/>
                    </a:moveTo>
                    <a:cubicBezTo>
                      <a:pt x="4975" y="48150"/>
                      <a:pt x="0" y="43175"/>
                      <a:pt x="0" y="37038"/>
                    </a:cubicBezTo>
                    <a:cubicBezTo>
                      <a:pt x="0" y="30901"/>
                      <a:pt x="4975" y="25925"/>
                      <a:pt x="11112" y="25925"/>
                    </a:cubicBezTo>
                    <a:cubicBezTo>
                      <a:pt x="17250" y="25925"/>
                      <a:pt x="22225" y="20950"/>
                      <a:pt x="22225" y="14813"/>
                    </a:cubicBezTo>
                    <a:cubicBezTo>
                      <a:pt x="22225" y="0"/>
                      <a:pt x="44450" y="0"/>
                      <a:pt x="44450" y="14813"/>
                    </a:cubicBezTo>
                    <a:cubicBezTo>
                      <a:pt x="44450" y="20950"/>
                      <a:pt x="49425" y="25925"/>
                      <a:pt x="55563" y="25925"/>
                    </a:cubicBezTo>
                    <a:cubicBezTo>
                      <a:pt x="70375" y="25925"/>
                      <a:pt x="70375" y="48150"/>
                      <a:pt x="55563" y="48150"/>
                    </a:cubicBezTo>
                    <a:cubicBezTo>
                      <a:pt x="49425" y="48150"/>
                      <a:pt x="44450" y="53126"/>
                      <a:pt x="44450" y="59263"/>
                    </a:cubicBezTo>
                    <a:cubicBezTo>
                      <a:pt x="44450" y="74076"/>
                      <a:pt x="22225" y="74076"/>
                      <a:pt x="22225" y="59263"/>
                    </a:cubicBezTo>
                    <a:cubicBezTo>
                      <a:pt x="22225" y="53126"/>
                      <a:pt x="17250" y="48150"/>
                      <a:pt x="11112" y="48150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6686025" y="3766612"/>
                <a:ext cx="162976" cy="159275"/>
              </a:xfrm>
              <a:custGeom>
                <a:avLst/>
                <a:gdLst/>
                <a:ahLst/>
                <a:cxnLst/>
                <a:rect l="l" t="t" r="r" b="b"/>
                <a:pathLst>
                  <a:path w="162976" h="159275">
                    <a:moveTo>
                      <a:pt x="14813" y="70375"/>
                    </a:moveTo>
                    <a:cubicBezTo>
                      <a:pt x="45499" y="70375"/>
                      <a:pt x="70375" y="45499"/>
                      <a:pt x="70375" y="14813"/>
                    </a:cubicBezTo>
                    <a:cubicBezTo>
                      <a:pt x="70375" y="0"/>
                      <a:pt x="92600" y="0"/>
                      <a:pt x="92600" y="14813"/>
                    </a:cubicBezTo>
                    <a:cubicBezTo>
                      <a:pt x="92600" y="45499"/>
                      <a:pt x="117477" y="70375"/>
                      <a:pt x="148163" y="70375"/>
                    </a:cubicBezTo>
                    <a:cubicBezTo>
                      <a:pt x="162976" y="70375"/>
                      <a:pt x="162976" y="92600"/>
                      <a:pt x="148163" y="92600"/>
                    </a:cubicBezTo>
                    <a:cubicBezTo>
                      <a:pt x="117477" y="92600"/>
                      <a:pt x="92600" y="117477"/>
                      <a:pt x="92600" y="148163"/>
                    </a:cubicBezTo>
                    <a:cubicBezTo>
                      <a:pt x="92600" y="154300"/>
                      <a:pt x="87625" y="159275"/>
                      <a:pt x="81488" y="159275"/>
                    </a:cubicBezTo>
                    <a:cubicBezTo>
                      <a:pt x="75351" y="159275"/>
                      <a:pt x="70375" y="154300"/>
                      <a:pt x="70375" y="148163"/>
                    </a:cubicBezTo>
                    <a:cubicBezTo>
                      <a:pt x="70375" y="117477"/>
                      <a:pt x="45499" y="92600"/>
                      <a:pt x="14813" y="92600"/>
                    </a:cubicBezTo>
                    <a:cubicBezTo>
                      <a:pt x="0" y="92600"/>
                      <a:pt x="0" y="70375"/>
                      <a:pt x="14813" y="70375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6834188" y="3744387"/>
                <a:ext cx="70375" cy="74076"/>
              </a:xfrm>
              <a:custGeom>
                <a:avLst/>
                <a:gdLst/>
                <a:ahLst/>
                <a:cxnLst/>
                <a:rect l="l" t="t" r="r" b="b"/>
                <a:pathLst>
                  <a:path w="70375" h="74076">
                    <a:moveTo>
                      <a:pt x="11112" y="48150"/>
                    </a:moveTo>
                    <a:cubicBezTo>
                      <a:pt x="4975" y="48150"/>
                      <a:pt x="0" y="43175"/>
                      <a:pt x="0" y="37038"/>
                    </a:cubicBezTo>
                    <a:cubicBezTo>
                      <a:pt x="0" y="30901"/>
                      <a:pt x="4975" y="25925"/>
                      <a:pt x="11112" y="25925"/>
                    </a:cubicBezTo>
                    <a:cubicBezTo>
                      <a:pt x="17250" y="25925"/>
                      <a:pt x="22225" y="20950"/>
                      <a:pt x="22225" y="14813"/>
                    </a:cubicBezTo>
                    <a:cubicBezTo>
                      <a:pt x="22225" y="0"/>
                      <a:pt x="44450" y="0"/>
                      <a:pt x="44450" y="14813"/>
                    </a:cubicBezTo>
                    <a:cubicBezTo>
                      <a:pt x="44450" y="20950"/>
                      <a:pt x="49425" y="25925"/>
                      <a:pt x="55563" y="25925"/>
                    </a:cubicBezTo>
                    <a:cubicBezTo>
                      <a:pt x="70375" y="25925"/>
                      <a:pt x="70375" y="48150"/>
                      <a:pt x="55563" y="48150"/>
                    </a:cubicBezTo>
                    <a:cubicBezTo>
                      <a:pt x="49425" y="48150"/>
                      <a:pt x="44450" y="53126"/>
                      <a:pt x="44450" y="59263"/>
                    </a:cubicBezTo>
                    <a:cubicBezTo>
                      <a:pt x="44450" y="74076"/>
                      <a:pt x="22225" y="74076"/>
                      <a:pt x="22225" y="59263"/>
                    </a:cubicBezTo>
                    <a:cubicBezTo>
                      <a:pt x="22225" y="53126"/>
                      <a:pt x="17250" y="48150"/>
                      <a:pt x="11112" y="48150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</p:grpSp>
      </p:grpSp>
      <p:grpSp>
        <p:nvGrpSpPr>
          <p:cNvPr id="24" name="Group 24"/>
          <p:cNvGrpSpPr/>
          <p:nvPr/>
        </p:nvGrpSpPr>
        <p:grpSpPr>
          <a:xfrm>
            <a:off x="3011329" y="4233862"/>
            <a:ext cx="6169342" cy="1804988"/>
            <a:chOff x="3011329" y="4233862"/>
            <a:chExt cx="6169342" cy="1804988"/>
          </a:xfrm>
        </p:grpSpPr>
        <p:sp>
          <p:nvSpPr>
            <p:cNvPr id="20" name="TextBox 20"/>
            <p:cNvSpPr txBox="1"/>
            <p:nvPr/>
          </p:nvSpPr>
          <p:spPr>
            <a:xfrm>
              <a:off x="3011329" y="4233862"/>
              <a:ext cx="6169342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 xml:space="preserve">导演 </a:t>
              </a:r>
              <a:r>
                <a:rPr lang="zh-CN" sz="2250" b="1" dirty="0">
                  <a:solidFill>
                    <a:srgbClr val="D97706"/>
                  </a:solidFill>
                  <a:latin typeface="Georgia"/>
                  <a:ea typeface="KaiTi"/>
                  <a:cs typeface="Georgia"/>
                </a:rPr>
                <a:t>信雨萌</a:t>
              </a:r>
              <a:r>
                <a:rPr lang="zh-CN" sz="2250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 xml:space="preserve">（兼配音）与母亲编剧 </a:t>
              </a:r>
              <a:r>
                <a:rPr lang="zh-CN" sz="2250" b="1" dirty="0">
                  <a:solidFill>
                    <a:srgbClr val="D97706"/>
                  </a:solidFill>
                  <a:latin typeface="Georgia"/>
                  <a:ea typeface="KaiTi"/>
                  <a:cs typeface="Georgia"/>
                </a:rPr>
                <a:t>孙丽芳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68836" y="4672012"/>
              <a:ext cx="6054328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 xml:space="preserve">历时约 </a:t>
              </a:r>
              <a:r>
                <a:rPr lang="zh-CN" sz="2250" b="1" dirty="0">
                  <a:solidFill>
                    <a:srgbClr val="3F7C50"/>
                  </a:solidFill>
                  <a:latin typeface="Georgia"/>
                  <a:ea typeface="KaiTi"/>
                  <a:cs typeface="Georgia"/>
                </a:rPr>
                <a:t>5 年</a:t>
              </a:r>
              <a:r>
                <a:rPr lang="zh-CN" sz="2250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，几乎靠"手搓"完成整部动画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122200" y="5292090"/>
              <a:ext cx="594760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出品公司由装饰工程转型影视，注册资本仅 10 万元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970020" y="5673090"/>
              <a:ext cx="425196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用最朴素的条件，做出最真诚的表达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1603355" y="6255068"/>
            <a:ext cx="694801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8A7D6B"/>
                </a:solidFill>
                <a:latin typeface="Segoe UI"/>
                <a:ea typeface="Microsoft YaHei"/>
                <a:cs typeface="Segoe UI"/>
              </a:rPr>
              <a:t>06 / 08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9F0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33400" y="552450"/>
            <a:ext cx="3276600" cy="833438"/>
            <a:chOff x="533400" y="552450"/>
            <a:chExt cx="3276600" cy="833438"/>
          </a:xfrm>
        </p:grpSpPr>
        <p:sp>
          <p:nvSpPr>
            <p:cNvPr id="3" name="TextBox 3"/>
            <p:cNvSpPr txBox="1"/>
            <p:nvPr/>
          </p:nvSpPr>
          <p:spPr>
            <a:xfrm>
              <a:off x="533400" y="552450"/>
              <a:ext cx="191643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市场现象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571500" y="990600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38100">
              <a:solidFill>
                <a:srgbClr val="D97706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554355" y="1111568"/>
              <a:ext cx="3119961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7352 元的出圈 · 教科书级预期背叛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71500" y="1619250"/>
            <a:ext cx="4381500" cy="4476750"/>
            <a:chOff x="571500" y="1619250"/>
            <a:chExt cx="4381500" cy="4476750"/>
          </a:xfrm>
        </p:grpSpPr>
        <p:sp>
          <p:nvSpPr>
            <p:cNvPr id="7" name="Rectangle 7"/>
            <p:cNvSpPr/>
            <p:nvPr/>
          </p:nvSpPr>
          <p:spPr>
            <a:xfrm>
              <a:off x="571500" y="1619250"/>
              <a:ext cx="4381500" cy="4476750"/>
            </a:xfrm>
            <a:prstGeom prst="roundRect">
              <a:avLst>
                <a:gd name="adj" fmla="val 3478"/>
              </a:avLst>
            </a:prstGeom>
            <a:solidFill>
              <a:srgbClr val="1D3A6F"/>
            </a:solidFill>
            <a:ln>
              <a:noFill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4245895" y="1959850"/>
              <a:ext cx="347012" cy="326150"/>
              <a:chOff x="4245895" y="1959850"/>
              <a:chExt cx="347012" cy="32615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4248150" y="2074078"/>
                <a:ext cx="342900" cy="211922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211922">
                    <a:moveTo>
                      <a:pt x="232791" y="9515"/>
                    </a:moveTo>
                    <a:cubicBezTo>
                      <a:pt x="239295" y="1399"/>
                      <a:pt x="251107" y="0"/>
                      <a:pt x="259328" y="6372"/>
                    </a:cubicBezTo>
                    <a:lnTo>
                      <a:pt x="261118" y="7953"/>
                    </a:lnTo>
                    <a:lnTo>
                      <a:pt x="337318" y="84153"/>
                    </a:lnTo>
                    <a:cubicBezTo>
                      <a:pt x="340279" y="87117"/>
                      <a:pt x="342181" y="90973"/>
                      <a:pt x="342729" y="95126"/>
                    </a:cubicBezTo>
                    <a:lnTo>
                      <a:pt x="342900" y="97622"/>
                    </a:lnTo>
                    <a:lnTo>
                      <a:pt x="342900" y="192872"/>
                    </a:lnTo>
                    <a:cubicBezTo>
                      <a:pt x="342899" y="202530"/>
                      <a:pt x="335670" y="210658"/>
                      <a:pt x="326079" y="211788"/>
                    </a:cubicBezTo>
                    <a:lnTo>
                      <a:pt x="323850" y="211922"/>
                    </a:lnTo>
                    <a:lnTo>
                      <a:pt x="18631" y="211922"/>
                    </a:lnTo>
                    <a:lnTo>
                      <a:pt x="16535" y="211750"/>
                    </a:lnTo>
                    <a:lnTo>
                      <a:pt x="14440" y="211369"/>
                    </a:lnTo>
                    <a:lnTo>
                      <a:pt x="12402" y="210722"/>
                    </a:lnTo>
                    <a:lnTo>
                      <a:pt x="10401" y="209845"/>
                    </a:lnTo>
                    <a:lnTo>
                      <a:pt x="8496" y="208721"/>
                    </a:lnTo>
                    <a:lnTo>
                      <a:pt x="6706" y="207388"/>
                    </a:lnTo>
                    <a:lnTo>
                      <a:pt x="5563" y="206340"/>
                    </a:lnTo>
                    <a:lnTo>
                      <a:pt x="4191" y="204778"/>
                    </a:lnTo>
                    <a:lnTo>
                      <a:pt x="2972" y="203083"/>
                    </a:lnTo>
                    <a:lnTo>
                      <a:pt x="1943" y="201254"/>
                    </a:lnTo>
                    <a:lnTo>
                      <a:pt x="1638" y="200587"/>
                    </a:lnTo>
                    <a:lnTo>
                      <a:pt x="876" y="198625"/>
                    </a:lnTo>
                    <a:lnTo>
                      <a:pt x="362" y="196606"/>
                    </a:lnTo>
                    <a:lnTo>
                      <a:pt x="76" y="194548"/>
                    </a:lnTo>
                    <a:lnTo>
                      <a:pt x="0" y="192453"/>
                    </a:lnTo>
                    <a:lnTo>
                      <a:pt x="171" y="190357"/>
                    </a:lnTo>
                    <a:lnTo>
                      <a:pt x="533" y="188357"/>
                    </a:lnTo>
                    <a:cubicBezTo>
                      <a:pt x="724" y="187595"/>
                      <a:pt x="953" y="186890"/>
                      <a:pt x="1200" y="186223"/>
                    </a:cubicBezTo>
                    <a:lnTo>
                      <a:pt x="2076" y="184223"/>
                    </a:lnTo>
                    <a:lnTo>
                      <a:pt x="3200" y="182318"/>
                    </a:lnTo>
                    <a:lnTo>
                      <a:pt x="79400" y="68018"/>
                    </a:lnTo>
                    <a:cubicBezTo>
                      <a:pt x="84225" y="60754"/>
                      <a:pt x="93367" y="57693"/>
                      <a:pt x="101594" y="60589"/>
                    </a:cubicBezTo>
                    <a:lnTo>
                      <a:pt x="103765" y="61541"/>
                    </a:lnTo>
                    <a:lnTo>
                      <a:pt x="166192" y="92745"/>
                    </a:lnTo>
                    <a:lnTo>
                      <a:pt x="232772" y="95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4245895" y="1959850"/>
                <a:ext cx="347012" cy="195055"/>
              </a:xfrm>
              <a:custGeom>
                <a:avLst/>
                <a:gdLst/>
                <a:ahLst/>
                <a:cxnLst/>
                <a:rect l="l" t="t" r="r" b="b"/>
                <a:pathLst>
                  <a:path w="347012" h="195055">
                    <a:moveTo>
                      <a:pt x="235275" y="9158"/>
                    </a:moveTo>
                    <a:cubicBezTo>
                      <a:pt x="241845" y="1264"/>
                      <a:pt x="253490" y="0"/>
                      <a:pt x="261602" y="6300"/>
                    </a:cubicBezTo>
                    <a:lnTo>
                      <a:pt x="263373" y="7881"/>
                    </a:lnTo>
                    <a:lnTo>
                      <a:pt x="339573" y="84081"/>
                    </a:lnTo>
                    <a:cubicBezTo>
                      <a:pt x="346664" y="91196"/>
                      <a:pt x="347012" y="102594"/>
                      <a:pt x="340369" y="110128"/>
                    </a:cubicBezTo>
                    <a:cubicBezTo>
                      <a:pt x="333725" y="117662"/>
                      <a:pt x="322374" y="118743"/>
                      <a:pt x="314427" y="112599"/>
                    </a:cubicBezTo>
                    <a:lnTo>
                      <a:pt x="312637" y="111018"/>
                    </a:lnTo>
                    <a:lnTo>
                      <a:pt x="251181" y="49582"/>
                    </a:lnTo>
                    <a:lnTo>
                      <a:pt x="169285" y="147842"/>
                    </a:lnTo>
                    <a:cubicBezTo>
                      <a:pt x="164191" y="153953"/>
                      <a:pt x="155835" y="156254"/>
                      <a:pt x="148330" y="153614"/>
                    </a:cubicBezTo>
                    <a:lnTo>
                      <a:pt x="146140" y="152680"/>
                    </a:lnTo>
                    <a:lnTo>
                      <a:pt x="84151" y="121705"/>
                    </a:lnTo>
                    <a:lnTo>
                      <a:pt x="36545" y="185180"/>
                    </a:lnTo>
                    <a:cubicBezTo>
                      <a:pt x="30787" y="192859"/>
                      <a:pt x="20215" y="195055"/>
                      <a:pt x="11875" y="190304"/>
                    </a:cubicBezTo>
                    <a:lnTo>
                      <a:pt x="9875" y="188990"/>
                    </a:lnTo>
                    <a:cubicBezTo>
                      <a:pt x="2196" y="183232"/>
                      <a:pt x="0" y="172660"/>
                      <a:pt x="4750" y="164320"/>
                    </a:cubicBezTo>
                    <a:lnTo>
                      <a:pt x="6065" y="162320"/>
                    </a:lnTo>
                    <a:lnTo>
                      <a:pt x="63215" y="86120"/>
                    </a:lnTo>
                    <a:cubicBezTo>
                      <a:pt x="68230" y="79440"/>
                      <a:pt x="77011" y="76806"/>
                      <a:pt x="84875" y="79624"/>
                    </a:cubicBezTo>
                    <a:lnTo>
                      <a:pt x="86970" y="80519"/>
                    </a:lnTo>
                    <a:lnTo>
                      <a:pt x="149664" y="111856"/>
                    </a:lnTo>
                    <a:lnTo>
                      <a:pt x="235275" y="91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1120140" y="2472690"/>
              <a:ext cx="109728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FFFFF">
                      <a:alpha val="85000"/>
                    </a:srgbClr>
                  </a:solidFill>
                  <a:latin typeface="Segoe UI"/>
                  <a:ea typeface="Microsoft YaHei"/>
                  <a:cs typeface="Segoe UI"/>
                </a:rPr>
                <a:t>首日票房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0575" y="3043238"/>
              <a:ext cx="3537061" cy="1981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0" b="1" dirty="0">
                  <a:solidFill>
                    <a:srgbClr val="FFFFFF"/>
                  </a:solidFill>
                  <a:latin typeface="Georgia"/>
                  <a:ea typeface="KaiTi"/>
                  <a:cs typeface="Georgia"/>
                </a:rPr>
                <a:t>7352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089910" y="3642360"/>
              <a:ext cx="720090" cy="853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rgbClr val="FFFFFF"/>
                  </a:solidFill>
                  <a:latin typeface="Georgia"/>
                  <a:ea typeface="KaiTi"/>
                  <a:cs typeface="Georgia"/>
                </a:rPr>
                <a:t>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2045" y="4584382"/>
              <a:ext cx="2475833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FFFFF">
                      <a:alpha val="90000"/>
                    </a:srgbClr>
                  </a:solidFill>
                  <a:latin typeface="Segoe UI"/>
                  <a:ea typeface="Microsoft YaHei"/>
                  <a:cs typeface="Segoe UI"/>
                </a:rPr>
                <a:t>"没有万"的梗意外出圈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1143000" y="5143500"/>
              <a:ext cx="2857500" cy="533400"/>
            </a:xfrm>
            <a:prstGeom prst="roundRect">
              <a:avLst>
                <a:gd name="adj" fmla="val 50000"/>
              </a:avLst>
            </a:prstGeom>
            <a:solidFill>
              <a:srgbClr val="D97706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582769" y="5292090"/>
              <a:ext cx="1977962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Segoe UI"/>
                  <a:ea typeface="Microsoft YaHei"/>
                  <a:cs typeface="Segoe UI"/>
                </a:rPr>
                <a:t>票房都没有一万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334000" y="1619250"/>
            <a:ext cx="6286500" cy="4476750"/>
            <a:chOff x="5334000" y="1619250"/>
            <a:chExt cx="6286500" cy="4476750"/>
          </a:xfrm>
        </p:grpSpPr>
        <p:grpSp>
          <p:nvGrpSpPr>
            <p:cNvPr id="23" name="Group 23"/>
            <p:cNvGrpSpPr/>
            <p:nvPr/>
          </p:nvGrpSpPr>
          <p:grpSpPr>
            <a:xfrm>
              <a:off x="5334000" y="1619250"/>
              <a:ext cx="6286500" cy="1257300"/>
              <a:chOff x="5334000" y="1619250"/>
              <a:chExt cx="6286500" cy="12573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5334000" y="1619250"/>
                <a:ext cx="6286500" cy="1257300"/>
              </a:xfrm>
              <a:prstGeom prst="roundRect">
                <a:avLst>
                  <a:gd name="adj" fmla="val 12121"/>
                </a:avLst>
              </a:prstGeom>
              <a:solidFill>
                <a:srgbClr val="F6EBDC"/>
              </a:solidFill>
              <a:ln>
                <a:noFill/>
              </a:ln>
            </p:spPr>
          </p:sp>
          <p:sp>
            <p:nvSpPr>
              <p:cNvPr id="19" name="Ellipse 19"/>
              <p:cNvSpPr/>
              <p:nvPr/>
            </p:nvSpPr>
            <p:spPr>
              <a:xfrm>
                <a:off x="5486400" y="1714500"/>
                <a:ext cx="533400" cy="533400"/>
              </a:xfrm>
              <a:prstGeom prst="ellipse">
                <a:avLst/>
              </a:pr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647910" y="1905000"/>
                <a:ext cx="20995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209955" h="152400">
                    <a:moveTo>
                      <a:pt x="105190" y="0"/>
                    </a:moveTo>
                    <a:cubicBezTo>
                      <a:pt x="146052" y="0"/>
                      <a:pt x="180085" y="23136"/>
                      <a:pt x="206774" y="68142"/>
                    </a:cubicBezTo>
                    <a:lnTo>
                      <a:pt x="208870" y="71752"/>
                    </a:lnTo>
                    <a:lnTo>
                      <a:pt x="209298" y="72704"/>
                    </a:lnTo>
                    <a:lnTo>
                      <a:pt x="209584" y="73495"/>
                    </a:lnTo>
                    <a:lnTo>
                      <a:pt x="209717" y="74019"/>
                    </a:lnTo>
                    <a:lnTo>
                      <a:pt x="209851" y="74800"/>
                    </a:lnTo>
                    <a:lnTo>
                      <a:pt x="209955" y="75752"/>
                    </a:lnTo>
                    <a:lnTo>
                      <a:pt x="209955" y="76800"/>
                    </a:lnTo>
                    <a:lnTo>
                      <a:pt x="209822" y="77857"/>
                    </a:lnTo>
                    <a:cubicBezTo>
                      <a:pt x="209760" y="78211"/>
                      <a:pt x="209677" y="78561"/>
                      <a:pt x="209574" y="78905"/>
                    </a:cubicBezTo>
                    <a:lnTo>
                      <a:pt x="209203" y="79934"/>
                    </a:lnTo>
                    <a:lnTo>
                      <a:pt x="208860" y="80648"/>
                    </a:lnTo>
                    <a:lnTo>
                      <a:pt x="208708" y="80934"/>
                    </a:lnTo>
                    <a:cubicBezTo>
                      <a:pt x="182381" y="126997"/>
                      <a:pt x="148700" y="151228"/>
                      <a:pt x="108171" y="152362"/>
                    </a:cubicBezTo>
                    <a:lnTo>
                      <a:pt x="105190" y="152400"/>
                    </a:lnTo>
                    <a:cubicBezTo>
                      <a:pt x="63318" y="152400"/>
                      <a:pt x="28638" y="128121"/>
                      <a:pt x="1672" y="80924"/>
                    </a:cubicBezTo>
                    <a:cubicBezTo>
                      <a:pt x="0" y="77997"/>
                      <a:pt x="0" y="74403"/>
                      <a:pt x="1672" y="71476"/>
                    </a:cubicBezTo>
                    <a:cubicBezTo>
                      <a:pt x="28638" y="24279"/>
                      <a:pt x="63318" y="0"/>
                      <a:pt x="105190" y="0"/>
                    </a:cubicBezTo>
                    <a:close/>
                    <a:moveTo>
                      <a:pt x="105190" y="47625"/>
                    </a:moveTo>
                    <a:cubicBezTo>
                      <a:pt x="89408" y="47625"/>
                      <a:pt x="76615" y="60418"/>
                      <a:pt x="76615" y="76200"/>
                    </a:cubicBezTo>
                    <a:cubicBezTo>
                      <a:pt x="76615" y="91982"/>
                      <a:pt x="89408" y="104775"/>
                      <a:pt x="105190" y="104775"/>
                    </a:cubicBezTo>
                    <a:cubicBezTo>
                      <a:pt x="120972" y="104775"/>
                      <a:pt x="133765" y="91982"/>
                      <a:pt x="133765" y="76200"/>
                    </a:cubicBezTo>
                    <a:cubicBezTo>
                      <a:pt x="133765" y="60418"/>
                      <a:pt x="120972" y="47625"/>
                      <a:pt x="105190" y="4762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6166485" y="1789748"/>
                <a:ext cx="1245680" cy="396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rgbClr val="2B2B2B"/>
                    </a:solidFill>
                    <a:latin typeface="Georgia"/>
                    <a:ea typeface="KaiTi"/>
                    <a:cs typeface="Georgia"/>
                  </a:rPr>
                  <a:t>预期背叛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5734050" y="2295525"/>
                <a:ext cx="3105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仅放出唯一物料，拒绝流量炒作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5334000" y="3028950"/>
              <a:ext cx="6286500" cy="1257300"/>
              <a:chOff x="5334000" y="3028950"/>
              <a:chExt cx="6286500" cy="125730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5334000" y="3028950"/>
                <a:ext cx="6286500" cy="1257300"/>
              </a:xfrm>
              <a:prstGeom prst="roundRect">
                <a:avLst>
                  <a:gd name="adj" fmla="val 12121"/>
                </a:avLst>
              </a:prstGeom>
              <a:solidFill>
                <a:srgbClr val="F6EBDC"/>
              </a:solidFill>
              <a:ln>
                <a:noFill/>
              </a:ln>
            </p:spPr>
          </p:sp>
          <p:sp>
            <p:nvSpPr>
              <p:cNvPr id="25" name="Ellipse 25"/>
              <p:cNvSpPr/>
              <p:nvPr/>
            </p:nvSpPr>
            <p:spPr>
              <a:xfrm>
                <a:off x="5486400" y="3124200"/>
                <a:ext cx="533400" cy="533400"/>
              </a:xfrm>
              <a:prstGeom prst="ellipse">
                <a:avLst/>
              </a:pr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647829" y="3286144"/>
                <a:ext cx="210437" cy="200562"/>
              </a:xfrm>
              <a:custGeom>
                <a:avLst/>
                <a:gdLst/>
                <a:ahLst/>
                <a:cxnLst/>
                <a:rect l="l" t="t" r="r" b="b"/>
                <a:pathLst>
                  <a:path w="210437" h="200562">
                    <a:moveTo>
                      <a:pt x="69485" y="60369"/>
                    </a:moveTo>
                    <a:lnTo>
                      <a:pt x="8716" y="69180"/>
                    </a:lnTo>
                    <a:lnTo>
                      <a:pt x="7639" y="69399"/>
                    </a:lnTo>
                    <a:cubicBezTo>
                      <a:pt x="4322" y="70279"/>
                      <a:pt x="1735" y="72877"/>
                      <a:pt x="868" y="76197"/>
                    </a:cubicBezTo>
                    <a:cubicBezTo>
                      <a:pt x="0" y="79518"/>
                      <a:pt x="986" y="83048"/>
                      <a:pt x="3448" y="85439"/>
                    </a:cubicBezTo>
                    <a:lnTo>
                      <a:pt x="47473" y="128292"/>
                    </a:lnTo>
                    <a:lnTo>
                      <a:pt x="37091" y="188823"/>
                    </a:lnTo>
                    <a:lnTo>
                      <a:pt x="36967" y="189871"/>
                    </a:lnTo>
                    <a:cubicBezTo>
                      <a:pt x="36764" y="193302"/>
                      <a:pt x="38425" y="196576"/>
                      <a:pt x="41313" y="198439"/>
                    </a:cubicBezTo>
                    <a:cubicBezTo>
                      <a:pt x="44202" y="200301"/>
                      <a:pt x="47870" y="200463"/>
                      <a:pt x="50911" y="198863"/>
                    </a:cubicBezTo>
                    <a:lnTo>
                      <a:pt x="105261" y="170288"/>
                    </a:lnTo>
                    <a:lnTo>
                      <a:pt x="159487" y="198863"/>
                    </a:lnTo>
                    <a:lnTo>
                      <a:pt x="160439" y="199301"/>
                    </a:lnTo>
                    <a:cubicBezTo>
                      <a:pt x="163640" y="200562"/>
                      <a:pt x="167273" y="199998"/>
                      <a:pt x="169941" y="197827"/>
                    </a:cubicBezTo>
                    <a:cubicBezTo>
                      <a:pt x="172610" y="195656"/>
                      <a:pt x="173901" y="192214"/>
                      <a:pt x="173317" y="188823"/>
                    </a:cubicBezTo>
                    <a:lnTo>
                      <a:pt x="162925" y="128292"/>
                    </a:lnTo>
                    <a:lnTo>
                      <a:pt x="206969" y="85429"/>
                    </a:lnTo>
                    <a:lnTo>
                      <a:pt x="207712" y="84620"/>
                    </a:lnTo>
                    <a:cubicBezTo>
                      <a:pt x="209872" y="81959"/>
                      <a:pt x="210437" y="78342"/>
                      <a:pt x="209189" y="75149"/>
                    </a:cubicBezTo>
                    <a:cubicBezTo>
                      <a:pt x="207942" y="71957"/>
                      <a:pt x="205075" y="69681"/>
                      <a:pt x="201683" y="69189"/>
                    </a:cubicBezTo>
                    <a:lnTo>
                      <a:pt x="140913" y="60369"/>
                    </a:lnTo>
                    <a:lnTo>
                      <a:pt x="113748" y="5315"/>
                    </a:lnTo>
                    <a:cubicBezTo>
                      <a:pt x="112144" y="2061"/>
                      <a:pt x="108832" y="0"/>
                      <a:pt x="105204" y="0"/>
                    </a:cubicBezTo>
                    <a:cubicBezTo>
                      <a:pt x="101576" y="0"/>
                      <a:pt x="98263" y="2061"/>
                      <a:pt x="96660" y="5315"/>
                    </a:cubicBezTo>
                    <a:lnTo>
                      <a:pt x="69485" y="603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6166485" y="3199448"/>
                <a:ext cx="1544717" cy="396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rgbClr val="2B2B2B"/>
                    </a:solidFill>
                    <a:latin typeface="Georgia"/>
                    <a:ea typeface="KaiTi"/>
                    <a:cs typeface="Georgia"/>
                  </a:rPr>
                  <a:t>病毒式传播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5734050" y="3705225"/>
                <a:ext cx="3170872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极低票房 × 反差话题 → 全网热议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5334000" y="4438650"/>
              <a:ext cx="6286500" cy="1657350"/>
              <a:chOff x="5334000" y="4438650"/>
              <a:chExt cx="6286500" cy="165735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5334000" y="4438650"/>
                <a:ext cx="6286500" cy="1657350"/>
              </a:xfrm>
              <a:prstGeom prst="roundRect">
                <a:avLst>
                  <a:gd name="adj" fmla="val 9195"/>
                </a:avLst>
              </a:prstGeom>
              <a:solidFill>
                <a:srgbClr val="F6EBDC"/>
              </a:solidFill>
              <a:ln>
                <a:noFill/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5486400" y="4533900"/>
                <a:ext cx="533400" cy="533400"/>
              </a:xfrm>
              <a:prstGeom prst="ellipse">
                <a:avLst/>
              </a:prstGeom>
              <a:solidFill>
                <a:srgbClr val="1D3A6F"/>
              </a:solidFill>
              <a:ln>
                <a:noFill/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5676900" y="4692672"/>
                <a:ext cx="152400" cy="203178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203178">
                    <a:moveTo>
                      <a:pt x="57150" y="12678"/>
                    </a:moveTo>
                    <a:cubicBezTo>
                      <a:pt x="57150" y="4296"/>
                      <a:pt x="67208" y="0"/>
                      <a:pt x="73266" y="5801"/>
                    </a:cubicBezTo>
                    <a:cubicBezTo>
                      <a:pt x="91916" y="23670"/>
                      <a:pt x="102756" y="62903"/>
                      <a:pt x="89935" y="92669"/>
                    </a:cubicBezTo>
                    <a:lnTo>
                      <a:pt x="89173" y="94326"/>
                    </a:lnTo>
                    <a:lnTo>
                      <a:pt x="89287" y="94355"/>
                    </a:lnTo>
                    <a:cubicBezTo>
                      <a:pt x="95240" y="95621"/>
                      <a:pt x="100746" y="90259"/>
                      <a:pt x="111223" y="73657"/>
                    </a:cubicBezTo>
                    <a:lnTo>
                      <a:pt x="112557" y="71523"/>
                    </a:lnTo>
                    <a:cubicBezTo>
                      <a:pt x="114123" y="69002"/>
                      <a:pt x="116776" y="67355"/>
                      <a:pt x="119731" y="67069"/>
                    </a:cubicBezTo>
                    <a:cubicBezTo>
                      <a:pt x="122686" y="66783"/>
                      <a:pt x="125605" y="67891"/>
                      <a:pt x="127625" y="70066"/>
                    </a:cubicBezTo>
                    <a:cubicBezTo>
                      <a:pt x="140332" y="83734"/>
                      <a:pt x="152400" y="111757"/>
                      <a:pt x="152400" y="129788"/>
                    </a:cubicBezTo>
                    <a:cubicBezTo>
                      <a:pt x="152400" y="170412"/>
                      <a:pt x="118196" y="203178"/>
                      <a:pt x="76200" y="203178"/>
                    </a:cubicBezTo>
                    <a:cubicBezTo>
                      <a:pt x="34204" y="203178"/>
                      <a:pt x="0" y="170412"/>
                      <a:pt x="0" y="129778"/>
                    </a:cubicBezTo>
                    <a:cubicBezTo>
                      <a:pt x="0" y="108328"/>
                      <a:pt x="9735" y="84858"/>
                      <a:pt x="25070" y="69761"/>
                    </a:cubicBezTo>
                    <a:lnTo>
                      <a:pt x="30832" y="64151"/>
                    </a:lnTo>
                    <a:cubicBezTo>
                      <a:pt x="33128" y="61903"/>
                      <a:pt x="34966" y="60055"/>
                      <a:pt x="36719" y="58207"/>
                    </a:cubicBezTo>
                    <a:cubicBezTo>
                      <a:pt x="50340" y="43805"/>
                      <a:pt x="57150" y="30356"/>
                      <a:pt x="57150" y="1267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6166485" y="4609148"/>
                <a:ext cx="2621251" cy="3962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b="1" dirty="0">
                    <a:solidFill>
                      <a:srgbClr val="2B2B2B"/>
                    </a:solidFill>
                    <a:latin typeface="Georgia"/>
                    <a:ea typeface="KaiTi"/>
                    <a:cs typeface="Georgia"/>
                  </a:rPr>
                  <a:t>"2026 最抽象"动画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5734050" y="5133975"/>
                <a:ext cx="3324225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rgbClr val="8A7D6B"/>
                    </a:solidFill>
                    <a:latin typeface="Segoe UI"/>
                    <a:ea typeface="Microsoft YaHei"/>
                    <a:cs typeface="Segoe UI"/>
                  </a:rPr>
                  <a:t>网友评价出圈，形成反差话题热度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5735955" y="5550218"/>
                <a:ext cx="2953355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D97706"/>
                    </a:solidFill>
                    <a:latin typeface="Segoe UI"/>
                    <a:ea typeface="Microsoft YaHei"/>
                    <a:cs typeface="Segoe UI"/>
                  </a:rPr>
                  <a:t>从小众到被看见，只差一个"梗"</a:t>
                </a:r>
              </a:p>
            </p:txBody>
          </p:sp>
        </p:grpSp>
      </p:grpSp>
      <p:grpSp>
        <p:nvGrpSpPr>
          <p:cNvPr id="40" name="Group 40"/>
          <p:cNvGrpSpPr/>
          <p:nvPr/>
        </p:nvGrpSpPr>
        <p:grpSpPr>
          <a:xfrm>
            <a:off x="554355" y="6255068"/>
            <a:ext cx="11743801" cy="274320"/>
            <a:chOff x="554355" y="6255068"/>
            <a:chExt cx="11743801" cy="274320"/>
          </a:xfrm>
        </p:grpSpPr>
        <p:sp>
          <p:nvSpPr>
            <p:cNvPr id="38" name="TextBox 38"/>
            <p:cNvSpPr txBox="1"/>
            <p:nvPr/>
          </p:nvSpPr>
          <p:spPr>
            <a:xfrm>
              <a:off x="554355" y="6255068"/>
              <a:ext cx="279463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来源：公开票房与网友讨论整理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1603355" y="6255068"/>
              <a:ext cx="694801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07 / 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9F0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D3A6F">
                <a:alpha val="5000"/>
              </a:srgbClr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5651500"/>
              <a:ext cx="12192000" cy="1206500"/>
            </a:xfrm>
            <a:custGeom>
              <a:avLst/>
              <a:gdLst/>
              <a:ahLst/>
              <a:cxnLst/>
              <a:rect l="l" t="t" r="r" b="b"/>
              <a:pathLst>
                <a:path w="12192000" h="1206500">
                  <a:moveTo>
                    <a:pt x="0" y="444500"/>
                  </a:moveTo>
                  <a:cubicBezTo>
                    <a:pt x="2032000" y="63500"/>
                    <a:pt x="4064000" y="0"/>
                    <a:pt x="6096000" y="254000"/>
                  </a:cubicBezTo>
                  <a:cubicBezTo>
                    <a:pt x="8128000" y="508000"/>
                    <a:pt x="10160000" y="476250"/>
                    <a:pt x="12192000" y="158750"/>
                  </a:cubicBezTo>
                  <a:lnTo>
                    <a:pt x="12192000" y="1206500"/>
                  </a:lnTo>
                  <a:lnTo>
                    <a:pt x="0" y="1206500"/>
                  </a:lnTo>
                  <a:close/>
                </a:path>
              </a:pathLst>
            </a:custGeom>
            <a:solidFill>
              <a:srgbClr val="3F7C50">
                <a:alpha val="14000"/>
              </a:srgbClr>
            </a:solidFill>
            <a:ln>
              <a:noFill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162050" y="698504"/>
            <a:ext cx="9982200" cy="2490854"/>
            <a:chOff x="1162050" y="698504"/>
            <a:chExt cx="9982200" cy="2490854"/>
          </a:xfrm>
        </p:grpSpPr>
        <p:sp>
          <p:nvSpPr>
            <p:cNvPr id="6" name="Ellipse 6"/>
            <p:cNvSpPr/>
            <p:nvPr/>
          </p:nvSpPr>
          <p:spPr>
            <a:xfrm>
              <a:off x="10191750" y="857250"/>
              <a:ext cx="952500" cy="952500"/>
            </a:xfrm>
            <a:prstGeom prst="ellipse">
              <a:avLst/>
            </a:prstGeom>
            <a:solidFill>
              <a:srgbClr val="D97706">
                <a:alpha val="90000"/>
              </a:srgbClr>
            </a:solidFill>
            <a:ln>
              <a:noFill/>
            </a:ln>
          </p:spPr>
        </p:sp>
        <p:sp>
          <p:nvSpPr>
            <p:cNvPr id="7" name="Ellipse 7"/>
            <p:cNvSpPr/>
            <p:nvPr/>
          </p:nvSpPr>
          <p:spPr>
            <a:xfrm>
              <a:off x="10106025" y="790575"/>
              <a:ext cx="857250" cy="857250"/>
            </a:xfrm>
            <a:prstGeom prst="ellipse">
              <a:avLst/>
            </a:prstGeom>
            <a:solidFill>
              <a:srgbClr val="FFF9F0"/>
            </a:solidFill>
            <a:ln>
              <a:noFill/>
            </a:ln>
          </p:spPr>
        </p:sp>
        <p:sp>
          <p:nvSpPr>
            <p:cNvPr id="8" name="Freeform 8"/>
            <p:cNvSpPr/>
            <p:nvPr/>
          </p:nvSpPr>
          <p:spPr>
            <a:xfrm>
              <a:off x="1914782" y="1058090"/>
              <a:ext cx="227973" cy="217275"/>
            </a:xfrm>
            <a:custGeom>
              <a:avLst/>
              <a:gdLst/>
              <a:ahLst/>
              <a:cxnLst/>
              <a:rect l="l" t="t" r="r" b="b"/>
              <a:pathLst>
                <a:path w="227973" h="217275">
                  <a:moveTo>
                    <a:pt x="75276" y="65400"/>
                  </a:moveTo>
                  <a:lnTo>
                    <a:pt x="9442" y="74945"/>
                  </a:lnTo>
                  <a:lnTo>
                    <a:pt x="8276" y="75182"/>
                  </a:lnTo>
                  <a:cubicBezTo>
                    <a:pt x="4682" y="76136"/>
                    <a:pt x="1880" y="78950"/>
                    <a:pt x="940" y="82547"/>
                  </a:cubicBezTo>
                  <a:cubicBezTo>
                    <a:pt x="0" y="86144"/>
                    <a:pt x="1068" y="89969"/>
                    <a:pt x="3736" y="92559"/>
                  </a:cubicBezTo>
                  <a:lnTo>
                    <a:pt x="51429" y="138983"/>
                  </a:lnTo>
                  <a:lnTo>
                    <a:pt x="40181" y="204559"/>
                  </a:lnTo>
                  <a:lnTo>
                    <a:pt x="40047" y="205694"/>
                  </a:lnTo>
                  <a:cubicBezTo>
                    <a:pt x="39827" y="209411"/>
                    <a:pt x="41627" y="212958"/>
                    <a:pt x="44756" y="214976"/>
                  </a:cubicBezTo>
                  <a:cubicBezTo>
                    <a:pt x="47885" y="216993"/>
                    <a:pt x="51859" y="217169"/>
                    <a:pt x="55154" y="215435"/>
                  </a:cubicBezTo>
                  <a:lnTo>
                    <a:pt x="114033" y="184478"/>
                  </a:lnTo>
                  <a:lnTo>
                    <a:pt x="172777" y="215435"/>
                  </a:lnTo>
                  <a:lnTo>
                    <a:pt x="173809" y="215909"/>
                  </a:lnTo>
                  <a:cubicBezTo>
                    <a:pt x="177277" y="217275"/>
                    <a:pt x="181212" y="216665"/>
                    <a:pt x="184103" y="214313"/>
                  </a:cubicBezTo>
                  <a:cubicBezTo>
                    <a:pt x="186994" y="211960"/>
                    <a:pt x="188392" y="208232"/>
                    <a:pt x="187760" y="204559"/>
                  </a:cubicBezTo>
                  <a:lnTo>
                    <a:pt x="176502" y="138983"/>
                  </a:lnTo>
                  <a:lnTo>
                    <a:pt x="224216" y="92549"/>
                  </a:lnTo>
                  <a:lnTo>
                    <a:pt x="225021" y="91671"/>
                  </a:lnTo>
                  <a:cubicBezTo>
                    <a:pt x="227362" y="88789"/>
                    <a:pt x="227973" y="84871"/>
                    <a:pt x="226622" y="81412"/>
                  </a:cubicBezTo>
                  <a:cubicBezTo>
                    <a:pt x="225270" y="77953"/>
                    <a:pt x="222164" y="75487"/>
                    <a:pt x="218489" y="74955"/>
                  </a:cubicBezTo>
                  <a:lnTo>
                    <a:pt x="152656" y="65400"/>
                  </a:lnTo>
                  <a:lnTo>
                    <a:pt x="123227" y="5758"/>
                  </a:lnTo>
                  <a:cubicBezTo>
                    <a:pt x="121490" y="2232"/>
                    <a:pt x="117901" y="0"/>
                    <a:pt x="113971" y="0"/>
                  </a:cubicBezTo>
                  <a:cubicBezTo>
                    <a:pt x="110041" y="0"/>
                    <a:pt x="106452" y="2232"/>
                    <a:pt x="104715" y="5758"/>
                  </a:cubicBezTo>
                  <a:lnTo>
                    <a:pt x="75276" y="65400"/>
                  </a:ln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3448848" y="698504"/>
              <a:ext cx="234148" cy="222242"/>
              <a:chOff x="3448848" y="698504"/>
              <a:chExt cx="234148" cy="22224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3607594" y="841379"/>
                <a:ext cx="75402" cy="79367"/>
              </a:xfrm>
              <a:custGeom>
                <a:avLst/>
                <a:gdLst/>
                <a:ahLst/>
                <a:cxnLst/>
                <a:rect l="l" t="t" r="r" b="b"/>
                <a:pathLst>
                  <a:path w="75402" h="79367">
                    <a:moveTo>
                      <a:pt x="11906" y="51590"/>
                    </a:moveTo>
                    <a:cubicBezTo>
                      <a:pt x="5331" y="51590"/>
                      <a:pt x="0" y="46259"/>
                      <a:pt x="0" y="39684"/>
                    </a:cubicBezTo>
                    <a:cubicBezTo>
                      <a:pt x="0" y="33108"/>
                      <a:pt x="5331" y="27777"/>
                      <a:pt x="11906" y="27777"/>
                    </a:cubicBezTo>
                    <a:cubicBezTo>
                      <a:pt x="18482" y="27777"/>
                      <a:pt x="23812" y="22447"/>
                      <a:pt x="23812" y="15871"/>
                    </a:cubicBezTo>
                    <a:cubicBezTo>
                      <a:pt x="23812" y="0"/>
                      <a:pt x="47625" y="0"/>
                      <a:pt x="47625" y="15871"/>
                    </a:cubicBezTo>
                    <a:cubicBezTo>
                      <a:pt x="47625" y="22447"/>
                      <a:pt x="52956" y="27777"/>
                      <a:pt x="59531" y="27777"/>
                    </a:cubicBezTo>
                    <a:cubicBezTo>
                      <a:pt x="75402" y="27777"/>
                      <a:pt x="75402" y="51590"/>
                      <a:pt x="59531" y="51590"/>
                    </a:cubicBezTo>
                    <a:cubicBezTo>
                      <a:pt x="52956" y="51590"/>
                      <a:pt x="47625" y="56920"/>
                      <a:pt x="47625" y="63496"/>
                    </a:cubicBezTo>
                    <a:cubicBezTo>
                      <a:pt x="47625" y="79367"/>
                      <a:pt x="23812" y="79367"/>
                      <a:pt x="23812" y="63496"/>
                    </a:cubicBezTo>
                    <a:cubicBezTo>
                      <a:pt x="23812" y="56920"/>
                      <a:pt x="18482" y="51590"/>
                      <a:pt x="11906" y="51590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3448848" y="722316"/>
                <a:ext cx="174617" cy="170652"/>
              </a:xfrm>
              <a:custGeom>
                <a:avLst/>
                <a:gdLst/>
                <a:ahLst/>
                <a:cxnLst/>
                <a:rect l="l" t="t" r="r" b="b"/>
                <a:pathLst>
                  <a:path w="174617" h="170652">
                    <a:moveTo>
                      <a:pt x="15871" y="75402"/>
                    </a:moveTo>
                    <a:cubicBezTo>
                      <a:pt x="48749" y="75402"/>
                      <a:pt x="75402" y="48749"/>
                      <a:pt x="75402" y="15871"/>
                    </a:cubicBezTo>
                    <a:cubicBezTo>
                      <a:pt x="75402" y="0"/>
                      <a:pt x="99215" y="0"/>
                      <a:pt x="99215" y="15871"/>
                    </a:cubicBezTo>
                    <a:cubicBezTo>
                      <a:pt x="99215" y="48749"/>
                      <a:pt x="125868" y="75402"/>
                      <a:pt x="158746" y="75402"/>
                    </a:cubicBezTo>
                    <a:cubicBezTo>
                      <a:pt x="174617" y="75402"/>
                      <a:pt x="174617" y="99215"/>
                      <a:pt x="158746" y="99215"/>
                    </a:cubicBezTo>
                    <a:cubicBezTo>
                      <a:pt x="125868" y="99215"/>
                      <a:pt x="99215" y="125868"/>
                      <a:pt x="99215" y="158746"/>
                    </a:cubicBezTo>
                    <a:cubicBezTo>
                      <a:pt x="99215" y="165322"/>
                      <a:pt x="93884" y="170652"/>
                      <a:pt x="87309" y="170652"/>
                    </a:cubicBezTo>
                    <a:cubicBezTo>
                      <a:pt x="80733" y="170652"/>
                      <a:pt x="75402" y="165322"/>
                      <a:pt x="75402" y="158746"/>
                    </a:cubicBezTo>
                    <a:cubicBezTo>
                      <a:pt x="75402" y="125868"/>
                      <a:pt x="48749" y="99215"/>
                      <a:pt x="15871" y="99215"/>
                    </a:cubicBezTo>
                    <a:cubicBezTo>
                      <a:pt x="0" y="99215"/>
                      <a:pt x="0" y="75402"/>
                      <a:pt x="15871" y="75402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3607594" y="698504"/>
                <a:ext cx="75402" cy="79367"/>
              </a:xfrm>
              <a:custGeom>
                <a:avLst/>
                <a:gdLst/>
                <a:ahLst/>
                <a:cxnLst/>
                <a:rect l="l" t="t" r="r" b="b"/>
                <a:pathLst>
                  <a:path w="75402" h="79367">
                    <a:moveTo>
                      <a:pt x="11906" y="51590"/>
                    </a:moveTo>
                    <a:cubicBezTo>
                      <a:pt x="5331" y="51590"/>
                      <a:pt x="0" y="46259"/>
                      <a:pt x="0" y="39684"/>
                    </a:cubicBezTo>
                    <a:cubicBezTo>
                      <a:pt x="0" y="33108"/>
                      <a:pt x="5331" y="27777"/>
                      <a:pt x="11906" y="27777"/>
                    </a:cubicBezTo>
                    <a:cubicBezTo>
                      <a:pt x="18482" y="27777"/>
                      <a:pt x="23812" y="22447"/>
                      <a:pt x="23812" y="15871"/>
                    </a:cubicBezTo>
                    <a:cubicBezTo>
                      <a:pt x="23812" y="0"/>
                      <a:pt x="47625" y="0"/>
                      <a:pt x="47625" y="15871"/>
                    </a:cubicBezTo>
                    <a:cubicBezTo>
                      <a:pt x="47625" y="22447"/>
                      <a:pt x="52956" y="27777"/>
                      <a:pt x="59531" y="27777"/>
                    </a:cubicBezTo>
                    <a:cubicBezTo>
                      <a:pt x="75402" y="27777"/>
                      <a:pt x="75402" y="51590"/>
                      <a:pt x="59531" y="51590"/>
                    </a:cubicBezTo>
                    <a:cubicBezTo>
                      <a:pt x="52956" y="51590"/>
                      <a:pt x="47625" y="56920"/>
                      <a:pt x="47625" y="63496"/>
                    </a:cubicBezTo>
                    <a:cubicBezTo>
                      <a:pt x="47625" y="79367"/>
                      <a:pt x="23812" y="79367"/>
                      <a:pt x="23812" y="63496"/>
                    </a:cubicBezTo>
                    <a:cubicBezTo>
                      <a:pt x="23812" y="56920"/>
                      <a:pt x="18482" y="51590"/>
                      <a:pt x="11906" y="51590"/>
                    </a:cubicBezTo>
                  </a:path>
                </a:pathLst>
              </a:custGeom>
              <a:solidFill>
                <a:srgbClr val="3F7C50"/>
              </a:solidFill>
              <a:ln>
                <a:noFill/>
              </a:ln>
            </p:spPr>
          </p:sp>
        </p:grpSp>
        <p:sp>
          <p:nvSpPr>
            <p:cNvPr id="13" name="Freeform 13"/>
            <p:cNvSpPr/>
            <p:nvPr/>
          </p:nvSpPr>
          <p:spPr>
            <a:xfrm>
              <a:off x="4961277" y="1151749"/>
              <a:ext cx="192900" cy="183848"/>
            </a:xfrm>
            <a:custGeom>
              <a:avLst/>
              <a:gdLst/>
              <a:ahLst/>
              <a:cxnLst/>
              <a:rect l="l" t="t" r="r" b="b"/>
              <a:pathLst>
                <a:path w="192900" h="183848">
                  <a:moveTo>
                    <a:pt x="63695" y="55338"/>
                  </a:moveTo>
                  <a:lnTo>
                    <a:pt x="7989" y="63415"/>
                  </a:lnTo>
                  <a:lnTo>
                    <a:pt x="7003" y="63616"/>
                  </a:lnTo>
                  <a:cubicBezTo>
                    <a:pt x="3962" y="64423"/>
                    <a:pt x="1591" y="66803"/>
                    <a:pt x="795" y="69847"/>
                  </a:cubicBezTo>
                  <a:cubicBezTo>
                    <a:pt x="0" y="72891"/>
                    <a:pt x="904" y="76128"/>
                    <a:pt x="3161" y="78319"/>
                  </a:cubicBezTo>
                  <a:lnTo>
                    <a:pt x="43517" y="117601"/>
                  </a:lnTo>
                  <a:lnTo>
                    <a:pt x="34000" y="173088"/>
                  </a:lnTo>
                  <a:lnTo>
                    <a:pt x="33886" y="174048"/>
                  </a:lnTo>
                  <a:cubicBezTo>
                    <a:pt x="33700" y="177194"/>
                    <a:pt x="35223" y="180195"/>
                    <a:pt x="37871" y="181902"/>
                  </a:cubicBezTo>
                  <a:cubicBezTo>
                    <a:pt x="40518" y="183610"/>
                    <a:pt x="43881" y="183758"/>
                    <a:pt x="46669" y="182291"/>
                  </a:cubicBezTo>
                  <a:lnTo>
                    <a:pt x="96489" y="156097"/>
                  </a:lnTo>
                  <a:lnTo>
                    <a:pt x="146196" y="182291"/>
                  </a:lnTo>
                  <a:lnTo>
                    <a:pt x="147069" y="182692"/>
                  </a:lnTo>
                  <a:cubicBezTo>
                    <a:pt x="150004" y="183848"/>
                    <a:pt x="153333" y="183332"/>
                    <a:pt x="155780" y="181341"/>
                  </a:cubicBezTo>
                  <a:cubicBezTo>
                    <a:pt x="158226" y="179351"/>
                    <a:pt x="159409" y="176196"/>
                    <a:pt x="158874" y="173088"/>
                  </a:cubicBezTo>
                  <a:lnTo>
                    <a:pt x="149348" y="117601"/>
                  </a:lnTo>
                  <a:lnTo>
                    <a:pt x="189722" y="78310"/>
                  </a:lnTo>
                  <a:lnTo>
                    <a:pt x="190403" y="77568"/>
                  </a:lnTo>
                  <a:cubicBezTo>
                    <a:pt x="192383" y="75129"/>
                    <a:pt x="192900" y="71814"/>
                    <a:pt x="191757" y="68887"/>
                  </a:cubicBezTo>
                  <a:cubicBezTo>
                    <a:pt x="190613" y="65960"/>
                    <a:pt x="187985" y="63874"/>
                    <a:pt x="184876" y="63424"/>
                  </a:cubicBezTo>
                  <a:lnTo>
                    <a:pt x="129170" y="55338"/>
                  </a:lnTo>
                  <a:lnTo>
                    <a:pt x="104269" y="4872"/>
                  </a:lnTo>
                  <a:cubicBezTo>
                    <a:pt x="102799" y="1889"/>
                    <a:pt x="99762" y="0"/>
                    <a:pt x="96437" y="0"/>
                  </a:cubicBezTo>
                  <a:cubicBezTo>
                    <a:pt x="93112" y="0"/>
                    <a:pt x="90075" y="1889"/>
                    <a:pt x="88605" y="4872"/>
                  </a:cubicBezTo>
                  <a:lnTo>
                    <a:pt x="63695" y="55338"/>
                  </a:lnTo>
                  <a:close/>
                </a:path>
              </a:pathLst>
            </a:custGeom>
            <a:solidFill>
              <a:srgbClr val="1D3A6F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8391029" y="866794"/>
              <a:ext cx="210437" cy="200562"/>
            </a:xfrm>
            <a:custGeom>
              <a:avLst/>
              <a:gdLst/>
              <a:ahLst/>
              <a:cxnLst/>
              <a:rect l="l" t="t" r="r" b="b"/>
              <a:pathLst>
                <a:path w="210437" h="200562">
                  <a:moveTo>
                    <a:pt x="69485" y="60369"/>
                  </a:moveTo>
                  <a:lnTo>
                    <a:pt x="8716" y="69180"/>
                  </a:lnTo>
                  <a:lnTo>
                    <a:pt x="7639" y="69399"/>
                  </a:lnTo>
                  <a:cubicBezTo>
                    <a:pt x="4322" y="70279"/>
                    <a:pt x="1735" y="72877"/>
                    <a:pt x="868" y="76197"/>
                  </a:cubicBezTo>
                  <a:cubicBezTo>
                    <a:pt x="0" y="79518"/>
                    <a:pt x="986" y="83048"/>
                    <a:pt x="3448" y="85439"/>
                  </a:cubicBezTo>
                  <a:lnTo>
                    <a:pt x="47473" y="128292"/>
                  </a:lnTo>
                  <a:lnTo>
                    <a:pt x="37091" y="188823"/>
                  </a:lnTo>
                  <a:lnTo>
                    <a:pt x="36967" y="189871"/>
                  </a:lnTo>
                  <a:cubicBezTo>
                    <a:pt x="36764" y="193302"/>
                    <a:pt x="38425" y="196576"/>
                    <a:pt x="41313" y="198439"/>
                  </a:cubicBezTo>
                  <a:cubicBezTo>
                    <a:pt x="44202" y="200301"/>
                    <a:pt x="47870" y="200463"/>
                    <a:pt x="50911" y="198863"/>
                  </a:cubicBezTo>
                  <a:lnTo>
                    <a:pt x="105261" y="170288"/>
                  </a:lnTo>
                  <a:lnTo>
                    <a:pt x="159487" y="198863"/>
                  </a:lnTo>
                  <a:lnTo>
                    <a:pt x="160439" y="199301"/>
                  </a:lnTo>
                  <a:cubicBezTo>
                    <a:pt x="163640" y="200562"/>
                    <a:pt x="167273" y="199998"/>
                    <a:pt x="169941" y="197827"/>
                  </a:cubicBezTo>
                  <a:cubicBezTo>
                    <a:pt x="172610" y="195656"/>
                    <a:pt x="173901" y="192214"/>
                    <a:pt x="173317" y="188823"/>
                  </a:cubicBezTo>
                  <a:lnTo>
                    <a:pt x="162925" y="128292"/>
                  </a:lnTo>
                  <a:lnTo>
                    <a:pt x="206969" y="85429"/>
                  </a:lnTo>
                  <a:lnTo>
                    <a:pt x="207712" y="84620"/>
                  </a:lnTo>
                  <a:cubicBezTo>
                    <a:pt x="209872" y="81959"/>
                    <a:pt x="210437" y="78342"/>
                    <a:pt x="209189" y="75149"/>
                  </a:cubicBezTo>
                  <a:cubicBezTo>
                    <a:pt x="207942" y="71957"/>
                    <a:pt x="205075" y="69681"/>
                    <a:pt x="201683" y="69189"/>
                  </a:cubicBezTo>
                  <a:lnTo>
                    <a:pt x="140913" y="60369"/>
                  </a:lnTo>
                  <a:lnTo>
                    <a:pt x="113748" y="5315"/>
                  </a:lnTo>
                  <a:cubicBezTo>
                    <a:pt x="112144" y="2061"/>
                    <a:pt x="108832" y="0"/>
                    <a:pt x="105204" y="0"/>
                  </a:cubicBezTo>
                  <a:cubicBezTo>
                    <a:pt x="101576" y="0"/>
                    <a:pt x="98263" y="2061"/>
                    <a:pt x="96660" y="5315"/>
                  </a:cubicBezTo>
                  <a:lnTo>
                    <a:pt x="69485" y="60369"/>
                  </a:lnTo>
                  <a:close/>
                </a:path>
              </a:pathLst>
            </a:custGeom>
            <a:solidFill>
              <a:srgbClr val="3F7C50"/>
            </a:solidFill>
            <a:ln>
              <a:noFill/>
            </a:ln>
          </p:spPr>
        </p:sp>
        <p:sp>
          <p:nvSpPr>
            <p:cNvPr id="15" name="Freeform 15"/>
            <p:cNvSpPr/>
            <p:nvPr/>
          </p:nvSpPr>
          <p:spPr>
            <a:xfrm>
              <a:off x="1162050" y="2545804"/>
              <a:ext cx="419100" cy="292722"/>
            </a:xfrm>
            <a:custGeom>
              <a:avLst/>
              <a:gdLst/>
              <a:ahLst/>
              <a:cxnLst/>
              <a:rect l="l" t="t" r="r" b="b"/>
              <a:pathLst>
                <a:path w="419100" h="292722">
                  <a:moveTo>
                    <a:pt x="172212" y="12706"/>
                  </a:moveTo>
                  <a:cubicBezTo>
                    <a:pt x="214027" y="0"/>
                    <a:pt x="260128" y="8439"/>
                    <a:pt x="293370" y="35109"/>
                  </a:cubicBezTo>
                  <a:cubicBezTo>
                    <a:pt x="319773" y="56217"/>
                    <a:pt x="335051" y="86277"/>
                    <a:pt x="336271" y="117786"/>
                  </a:cubicBezTo>
                  <a:lnTo>
                    <a:pt x="336328" y="121825"/>
                  </a:lnTo>
                  <a:lnTo>
                    <a:pt x="338061" y="121882"/>
                  </a:lnTo>
                  <a:cubicBezTo>
                    <a:pt x="381876" y="123920"/>
                    <a:pt x="416985" y="159239"/>
                    <a:pt x="419024" y="203225"/>
                  </a:cubicBezTo>
                  <a:lnTo>
                    <a:pt x="419100" y="207245"/>
                  </a:lnTo>
                  <a:cubicBezTo>
                    <a:pt x="419100" y="253098"/>
                    <a:pt x="383191" y="290532"/>
                    <a:pt x="338042" y="292627"/>
                  </a:cubicBezTo>
                  <a:lnTo>
                    <a:pt x="334042" y="292722"/>
                  </a:lnTo>
                  <a:lnTo>
                    <a:pt x="107766" y="292722"/>
                  </a:lnTo>
                  <a:lnTo>
                    <a:pt x="103537" y="292570"/>
                  </a:lnTo>
                  <a:cubicBezTo>
                    <a:pt x="47530" y="290474"/>
                    <a:pt x="2248" y="246869"/>
                    <a:pt x="95" y="192310"/>
                  </a:cubicBezTo>
                  <a:lnTo>
                    <a:pt x="0" y="188195"/>
                  </a:lnTo>
                  <a:cubicBezTo>
                    <a:pt x="0" y="135865"/>
                    <a:pt x="39624" y="92754"/>
                    <a:pt x="91135" y="85001"/>
                  </a:cubicBezTo>
                  <a:lnTo>
                    <a:pt x="93307" y="84696"/>
                  </a:lnTo>
                  <a:lnTo>
                    <a:pt x="94640" y="81248"/>
                  </a:lnTo>
                  <a:cubicBezTo>
                    <a:pt x="107271" y="50387"/>
                    <a:pt x="133807" y="25889"/>
                    <a:pt x="167583" y="14230"/>
                  </a:cubicBezTo>
                  <a:lnTo>
                    <a:pt x="172231" y="12706"/>
                  </a:lnTo>
                  <a:close/>
                </a:path>
              </a:pathLst>
            </a:custGeom>
            <a:solidFill>
              <a:srgbClr val="F6EBDC"/>
            </a:solidFill>
            <a:ln>
              <a:noFill/>
            </a:ln>
          </p:spPr>
        </p:sp>
        <p:sp>
          <p:nvSpPr>
            <p:cNvPr id="16" name="Freeform 16"/>
            <p:cNvSpPr/>
            <p:nvPr/>
          </p:nvSpPr>
          <p:spPr>
            <a:xfrm>
              <a:off x="10494962" y="2921029"/>
              <a:ext cx="384175" cy="268329"/>
            </a:xfrm>
            <a:custGeom>
              <a:avLst/>
              <a:gdLst/>
              <a:ahLst/>
              <a:cxnLst/>
              <a:rect l="l" t="t" r="r" b="b"/>
              <a:pathLst>
                <a:path w="384175" h="268329">
                  <a:moveTo>
                    <a:pt x="157861" y="11647"/>
                  </a:moveTo>
                  <a:cubicBezTo>
                    <a:pt x="196191" y="0"/>
                    <a:pt x="238450" y="7736"/>
                    <a:pt x="268923" y="32183"/>
                  </a:cubicBezTo>
                  <a:cubicBezTo>
                    <a:pt x="293126" y="51532"/>
                    <a:pt x="307130" y="79088"/>
                    <a:pt x="308248" y="107971"/>
                  </a:cubicBezTo>
                  <a:lnTo>
                    <a:pt x="308300" y="111673"/>
                  </a:lnTo>
                  <a:lnTo>
                    <a:pt x="309890" y="111725"/>
                  </a:lnTo>
                  <a:cubicBezTo>
                    <a:pt x="350053" y="113594"/>
                    <a:pt x="382237" y="145969"/>
                    <a:pt x="384105" y="186290"/>
                  </a:cubicBezTo>
                  <a:lnTo>
                    <a:pt x="384175" y="189975"/>
                  </a:lnTo>
                  <a:cubicBezTo>
                    <a:pt x="384175" y="232007"/>
                    <a:pt x="351258" y="266321"/>
                    <a:pt x="309872" y="268241"/>
                  </a:cubicBezTo>
                  <a:lnTo>
                    <a:pt x="306205" y="268329"/>
                  </a:lnTo>
                  <a:lnTo>
                    <a:pt x="98785" y="268329"/>
                  </a:lnTo>
                  <a:lnTo>
                    <a:pt x="94909" y="268189"/>
                  </a:lnTo>
                  <a:cubicBezTo>
                    <a:pt x="43569" y="266268"/>
                    <a:pt x="2061" y="226297"/>
                    <a:pt x="87" y="176284"/>
                  </a:cubicBezTo>
                  <a:lnTo>
                    <a:pt x="0" y="172512"/>
                  </a:lnTo>
                  <a:cubicBezTo>
                    <a:pt x="0" y="124543"/>
                    <a:pt x="36322" y="85025"/>
                    <a:pt x="83541" y="77918"/>
                  </a:cubicBezTo>
                  <a:lnTo>
                    <a:pt x="85531" y="77638"/>
                  </a:lnTo>
                  <a:lnTo>
                    <a:pt x="86754" y="74478"/>
                  </a:lnTo>
                  <a:cubicBezTo>
                    <a:pt x="98331" y="46188"/>
                    <a:pt x="122657" y="23732"/>
                    <a:pt x="153618" y="13044"/>
                  </a:cubicBezTo>
                  <a:lnTo>
                    <a:pt x="157878" y="11647"/>
                  </a:lnTo>
                  <a:close/>
                </a:path>
              </a:pathLst>
            </a:custGeom>
            <a:solidFill>
              <a:srgbClr val="F6EBDC"/>
            </a:solidFill>
            <a:ln>
              <a:noFill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2511266" y="1841500"/>
            <a:ext cx="7169467" cy="3744913"/>
            <a:chOff x="2511266" y="1841500"/>
            <a:chExt cx="7169467" cy="3744913"/>
          </a:xfrm>
        </p:grpSpPr>
        <p:grpSp>
          <p:nvGrpSpPr>
            <p:cNvPr id="20" name="Group 20"/>
            <p:cNvGrpSpPr/>
            <p:nvPr/>
          </p:nvGrpSpPr>
          <p:grpSpPr>
            <a:xfrm>
              <a:off x="5683250" y="1841500"/>
              <a:ext cx="406400" cy="357117"/>
              <a:chOff x="5683250" y="1841500"/>
              <a:chExt cx="406400" cy="35711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5683250" y="1841500"/>
                <a:ext cx="177800" cy="357117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357117">
                    <a:moveTo>
                      <a:pt x="127000" y="0"/>
                    </a:moveTo>
                    <a:cubicBezTo>
                      <a:pt x="155056" y="0"/>
                      <a:pt x="177800" y="22744"/>
                      <a:pt x="177800" y="50800"/>
                    </a:cubicBezTo>
                    <a:lnTo>
                      <a:pt x="177800" y="203200"/>
                    </a:lnTo>
                    <a:cubicBezTo>
                      <a:pt x="177800" y="282702"/>
                      <a:pt x="135890" y="335102"/>
                      <a:pt x="56972" y="354838"/>
                    </a:cubicBezTo>
                    <a:cubicBezTo>
                      <a:pt x="48144" y="357117"/>
                      <a:pt x="38771" y="354489"/>
                      <a:pt x="32415" y="347952"/>
                    </a:cubicBezTo>
                    <a:cubicBezTo>
                      <a:pt x="26058" y="341416"/>
                      <a:pt x="23693" y="331973"/>
                      <a:pt x="26217" y="323212"/>
                    </a:cubicBezTo>
                    <a:cubicBezTo>
                      <a:pt x="28741" y="314451"/>
                      <a:pt x="35768" y="307714"/>
                      <a:pt x="44628" y="305562"/>
                    </a:cubicBezTo>
                    <a:cubicBezTo>
                      <a:pt x="101194" y="291414"/>
                      <a:pt x="127000" y="259156"/>
                      <a:pt x="127000" y="203200"/>
                    </a:cubicBezTo>
                    <a:lnTo>
                      <a:pt x="127000" y="177800"/>
                    </a:lnTo>
                    <a:lnTo>
                      <a:pt x="50800" y="177800"/>
                    </a:lnTo>
                    <a:cubicBezTo>
                      <a:pt x="24216" y="177808"/>
                      <a:pt x="2121" y="157319"/>
                      <a:pt x="127" y="130810"/>
                    </a:cubicBezTo>
                    <a:lnTo>
                      <a:pt x="0" y="127000"/>
                    </a:lnTo>
                    <a:lnTo>
                      <a:pt x="0" y="50800"/>
                    </a:lnTo>
                    <a:cubicBezTo>
                      <a:pt x="0" y="22744"/>
                      <a:pt x="22744" y="0"/>
                      <a:pt x="50800" y="0"/>
                    </a:cubicBez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5911850" y="1841500"/>
                <a:ext cx="177800" cy="357117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357117">
                    <a:moveTo>
                      <a:pt x="127000" y="0"/>
                    </a:moveTo>
                    <a:cubicBezTo>
                      <a:pt x="155056" y="0"/>
                      <a:pt x="177800" y="22744"/>
                      <a:pt x="177800" y="50800"/>
                    </a:cubicBezTo>
                    <a:lnTo>
                      <a:pt x="177800" y="203200"/>
                    </a:lnTo>
                    <a:cubicBezTo>
                      <a:pt x="177800" y="282702"/>
                      <a:pt x="135890" y="335102"/>
                      <a:pt x="56972" y="354838"/>
                    </a:cubicBezTo>
                    <a:cubicBezTo>
                      <a:pt x="48144" y="357117"/>
                      <a:pt x="38771" y="354489"/>
                      <a:pt x="32415" y="347952"/>
                    </a:cubicBezTo>
                    <a:cubicBezTo>
                      <a:pt x="26058" y="341416"/>
                      <a:pt x="23693" y="331973"/>
                      <a:pt x="26217" y="323212"/>
                    </a:cubicBezTo>
                    <a:cubicBezTo>
                      <a:pt x="28741" y="314451"/>
                      <a:pt x="35768" y="307714"/>
                      <a:pt x="44628" y="305562"/>
                    </a:cubicBezTo>
                    <a:cubicBezTo>
                      <a:pt x="101194" y="291414"/>
                      <a:pt x="127000" y="259156"/>
                      <a:pt x="127000" y="203200"/>
                    </a:cubicBezTo>
                    <a:lnTo>
                      <a:pt x="127000" y="177800"/>
                    </a:lnTo>
                    <a:lnTo>
                      <a:pt x="50800" y="177800"/>
                    </a:lnTo>
                    <a:cubicBezTo>
                      <a:pt x="24216" y="177808"/>
                      <a:pt x="2121" y="157319"/>
                      <a:pt x="127" y="130810"/>
                    </a:cubicBezTo>
                    <a:lnTo>
                      <a:pt x="0" y="127000"/>
                    </a:lnTo>
                    <a:lnTo>
                      <a:pt x="0" y="50800"/>
                    </a:lnTo>
                    <a:cubicBezTo>
                      <a:pt x="0" y="22744"/>
                      <a:pt x="22744" y="0"/>
                      <a:pt x="50800" y="0"/>
                    </a:cubicBez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3623548" y="2943225"/>
              <a:ext cx="4944904" cy="914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500" b="1" dirty="0">
                  <a:solidFill>
                    <a:srgbClr val="2B2B2B"/>
                  </a:solidFill>
                  <a:latin typeface="Georgia"/>
                  <a:ea typeface="KaiTi"/>
                  <a:cs typeface="Georgia"/>
                </a:rPr>
                <a:t>初生牛犊不怕虎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796064" y="3789998"/>
              <a:ext cx="659987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3F7C50"/>
                  </a:solidFill>
                  <a:latin typeface="Georgia"/>
                  <a:ea typeface="KaiTi"/>
                  <a:cs typeface="Georgia"/>
                </a:rPr>
                <a:t>它拒绝低幼说教，为儿童与成人提供治愈解压的体验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511266" y="4247198"/>
              <a:ext cx="7169467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3F7C50"/>
                  </a:solidFill>
                  <a:latin typeface="Georgia"/>
                  <a:ea typeface="KaiTi"/>
                  <a:cs typeface="Georgia"/>
                </a:rPr>
                <a:t>它讲述的不只是牛来的梦，也是每个认真生活的人的成长</a:t>
              </a:r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5783909" y="5043480"/>
              <a:ext cx="624183" cy="542933"/>
              <a:chOff x="5783909" y="5043480"/>
              <a:chExt cx="624183" cy="542933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5875723" y="5254625"/>
                <a:ext cx="440463" cy="331788"/>
              </a:xfrm>
              <a:custGeom>
                <a:avLst/>
                <a:gdLst/>
                <a:ahLst/>
                <a:cxnLst/>
                <a:rect l="l" t="t" r="r" b="b"/>
                <a:pathLst>
                  <a:path w="440463" h="331788">
                    <a:moveTo>
                      <a:pt x="220277" y="0"/>
                    </a:moveTo>
                    <a:cubicBezTo>
                      <a:pt x="180462" y="0"/>
                      <a:pt x="160465" y="12698"/>
                      <a:pt x="131870" y="58033"/>
                    </a:cubicBezTo>
                    <a:lnTo>
                      <a:pt x="124511" y="70037"/>
                    </a:lnTo>
                    <a:lnTo>
                      <a:pt x="112597" y="90789"/>
                    </a:lnTo>
                    <a:cubicBezTo>
                      <a:pt x="111172" y="93339"/>
                      <a:pt x="109754" y="95893"/>
                      <a:pt x="108344" y="98450"/>
                    </a:cubicBezTo>
                    <a:cubicBezTo>
                      <a:pt x="101105" y="111541"/>
                      <a:pt x="91121" y="121163"/>
                      <a:pt x="73989" y="132896"/>
                    </a:cubicBezTo>
                    <a:lnTo>
                      <a:pt x="57399" y="143905"/>
                    </a:lnTo>
                    <a:cubicBezTo>
                      <a:pt x="29046" y="162817"/>
                      <a:pt x="14207" y="177627"/>
                      <a:pt x="5912" y="202873"/>
                    </a:cubicBezTo>
                    <a:cubicBezTo>
                      <a:pt x="2172" y="213068"/>
                      <a:pt x="0" y="228602"/>
                      <a:pt x="90" y="241481"/>
                    </a:cubicBezTo>
                    <a:cubicBezTo>
                      <a:pt x="90" y="292365"/>
                      <a:pt x="36225" y="331788"/>
                      <a:pt x="84545" y="331788"/>
                    </a:cubicBezTo>
                    <a:lnTo>
                      <a:pt x="91845" y="331607"/>
                    </a:lnTo>
                    <a:cubicBezTo>
                      <a:pt x="95434" y="331426"/>
                      <a:pt x="98903" y="331094"/>
                      <a:pt x="102522" y="330581"/>
                    </a:cubicBezTo>
                    <a:lnTo>
                      <a:pt x="110003" y="329284"/>
                    </a:lnTo>
                    <a:lnTo>
                      <a:pt x="113984" y="328439"/>
                    </a:lnTo>
                    <a:lnTo>
                      <a:pt x="122761" y="326238"/>
                    </a:lnTo>
                    <a:lnTo>
                      <a:pt x="127648" y="324880"/>
                    </a:lnTo>
                    <a:lnTo>
                      <a:pt x="144840" y="319753"/>
                    </a:lnTo>
                    <a:lnTo>
                      <a:pt x="167854" y="312423"/>
                    </a:lnTo>
                    <a:lnTo>
                      <a:pt x="181578" y="308321"/>
                    </a:lnTo>
                    <a:cubicBezTo>
                      <a:pt x="197564" y="303797"/>
                      <a:pt x="209931" y="301625"/>
                      <a:pt x="220277" y="301625"/>
                    </a:cubicBezTo>
                    <a:cubicBezTo>
                      <a:pt x="230653" y="301625"/>
                      <a:pt x="242989" y="303827"/>
                      <a:pt x="258975" y="308321"/>
                    </a:cubicBezTo>
                    <a:lnTo>
                      <a:pt x="272699" y="312423"/>
                    </a:lnTo>
                    <a:lnTo>
                      <a:pt x="295743" y="319723"/>
                    </a:lnTo>
                    <a:lnTo>
                      <a:pt x="312906" y="324880"/>
                    </a:lnTo>
                    <a:lnTo>
                      <a:pt x="322316" y="327414"/>
                    </a:lnTo>
                    <a:cubicBezTo>
                      <a:pt x="325242" y="328138"/>
                      <a:pt x="327957" y="328771"/>
                      <a:pt x="330551" y="329284"/>
                    </a:cubicBezTo>
                    <a:lnTo>
                      <a:pt x="338031" y="330581"/>
                    </a:lnTo>
                    <a:cubicBezTo>
                      <a:pt x="341651" y="331094"/>
                      <a:pt x="345119" y="331426"/>
                      <a:pt x="348709" y="331607"/>
                    </a:cubicBezTo>
                    <a:lnTo>
                      <a:pt x="356008" y="331788"/>
                    </a:lnTo>
                    <a:cubicBezTo>
                      <a:pt x="404328" y="331788"/>
                      <a:pt x="440463" y="292365"/>
                      <a:pt x="440463" y="241300"/>
                    </a:cubicBezTo>
                    <a:cubicBezTo>
                      <a:pt x="440463" y="228421"/>
                      <a:pt x="438261" y="212977"/>
                      <a:pt x="434219" y="201908"/>
                    </a:cubicBezTo>
                    <a:cubicBezTo>
                      <a:pt x="427101" y="180070"/>
                      <a:pt x="413799" y="165019"/>
                      <a:pt x="389579" y="146710"/>
                    </a:cubicBezTo>
                    <a:lnTo>
                      <a:pt x="381827" y="140980"/>
                    </a:lnTo>
                    <a:lnTo>
                      <a:pt x="365901" y="129518"/>
                    </a:lnTo>
                    <a:cubicBezTo>
                      <a:pt x="346537" y="115341"/>
                      <a:pt x="335648" y="104604"/>
                      <a:pt x="328108" y="90970"/>
                    </a:cubicBezTo>
                    <a:lnTo>
                      <a:pt x="319964" y="76341"/>
                    </a:lnTo>
                    <a:lnTo>
                      <a:pt x="312363" y="63311"/>
                    </a:lnTo>
                    <a:cubicBezTo>
                      <a:pt x="281869" y="12155"/>
                      <a:pt x="263560" y="0"/>
                      <a:pt x="220277" y="0"/>
                    </a:cubicBez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6221235" y="5164135"/>
                <a:ext cx="186857" cy="211140"/>
              </a:xfrm>
              <a:custGeom>
                <a:avLst/>
                <a:gdLst/>
                <a:ahLst/>
                <a:cxnLst/>
                <a:rect l="l" t="t" r="r" b="b"/>
                <a:pathLst>
                  <a:path w="186857" h="211140">
                    <a:moveTo>
                      <a:pt x="109430" y="2"/>
                    </a:moveTo>
                    <a:lnTo>
                      <a:pt x="108525" y="2"/>
                    </a:lnTo>
                    <a:cubicBezTo>
                      <a:pt x="71757" y="606"/>
                      <a:pt x="37643" y="32156"/>
                      <a:pt x="20812" y="75529"/>
                    </a:cubicBezTo>
                    <a:cubicBezTo>
                      <a:pt x="0" y="129068"/>
                      <a:pt x="10316" y="187734"/>
                      <a:pt x="53237" y="206223"/>
                    </a:cubicBezTo>
                    <a:cubicBezTo>
                      <a:pt x="60958" y="209511"/>
                      <a:pt x="69132" y="211140"/>
                      <a:pt x="77397" y="211140"/>
                    </a:cubicBezTo>
                    <a:cubicBezTo>
                      <a:pt x="114527" y="211140"/>
                      <a:pt x="149184" y="179379"/>
                      <a:pt x="166165" y="135613"/>
                    </a:cubicBezTo>
                    <a:cubicBezTo>
                      <a:pt x="186857" y="82105"/>
                      <a:pt x="176420" y="23408"/>
                      <a:pt x="133710" y="4949"/>
                    </a:cubicBezTo>
                    <a:cubicBezTo>
                      <a:pt x="126043" y="1683"/>
                      <a:pt x="117794" y="0"/>
                      <a:pt x="109460" y="2"/>
                    </a:cubicBez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923018" y="5043488"/>
                <a:ext cx="180040" cy="211137"/>
              </a:xfrm>
              <a:custGeom>
                <a:avLst/>
                <a:gdLst/>
                <a:ahLst/>
                <a:cxnLst/>
                <a:rect l="l" t="t" r="r" b="b"/>
                <a:pathLst>
                  <a:path w="180040" h="211137">
                    <a:moveTo>
                      <a:pt x="83249" y="0"/>
                    </a:moveTo>
                    <a:cubicBezTo>
                      <a:pt x="79870" y="0"/>
                      <a:pt x="77668" y="60"/>
                      <a:pt x="75105" y="452"/>
                    </a:cubicBezTo>
                    <a:lnTo>
                      <a:pt x="72300" y="935"/>
                    </a:lnTo>
                    <a:cubicBezTo>
                      <a:pt x="26091" y="7149"/>
                      <a:pt x="0" y="60928"/>
                      <a:pt x="8717" y="117211"/>
                    </a:cubicBezTo>
                    <a:cubicBezTo>
                      <a:pt x="16921" y="169242"/>
                      <a:pt x="52815" y="211137"/>
                      <a:pt x="96791" y="211137"/>
                    </a:cubicBezTo>
                    <a:lnTo>
                      <a:pt x="102432" y="210987"/>
                    </a:lnTo>
                    <a:cubicBezTo>
                      <a:pt x="103280" y="210915"/>
                      <a:pt x="104125" y="210814"/>
                      <a:pt x="104965" y="210685"/>
                    </a:cubicBezTo>
                    <a:lnTo>
                      <a:pt x="107740" y="210202"/>
                    </a:lnTo>
                    <a:cubicBezTo>
                      <a:pt x="153980" y="203989"/>
                      <a:pt x="180040" y="150209"/>
                      <a:pt x="171323" y="93926"/>
                    </a:cubicBezTo>
                    <a:cubicBezTo>
                      <a:pt x="163179" y="41835"/>
                      <a:pt x="127286" y="0"/>
                      <a:pt x="83249" y="0"/>
                    </a:cubicBez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6088942" y="5043480"/>
                <a:ext cx="180010" cy="211145"/>
              </a:xfrm>
              <a:custGeom>
                <a:avLst/>
                <a:gdLst/>
                <a:ahLst/>
                <a:cxnLst/>
                <a:rect l="l" t="t" r="r" b="b"/>
                <a:pathLst>
                  <a:path w="180010" h="211145">
                    <a:moveTo>
                      <a:pt x="96701" y="7"/>
                    </a:moveTo>
                    <a:cubicBezTo>
                      <a:pt x="52694" y="7"/>
                      <a:pt x="16861" y="41873"/>
                      <a:pt x="8747" y="93903"/>
                    </a:cubicBezTo>
                    <a:cubicBezTo>
                      <a:pt x="0" y="150216"/>
                      <a:pt x="26060" y="203996"/>
                      <a:pt x="74320" y="210541"/>
                    </a:cubicBezTo>
                    <a:cubicBezTo>
                      <a:pt x="77427" y="210933"/>
                      <a:pt x="80353" y="211145"/>
                      <a:pt x="83249" y="211145"/>
                    </a:cubicBezTo>
                    <a:cubicBezTo>
                      <a:pt x="125174" y="211145"/>
                      <a:pt x="159952" y="172989"/>
                      <a:pt x="170026" y="124186"/>
                    </a:cubicBezTo>
                    <a:lnTo>
                      <a:pt x="171263" y="117249"/>
                    </a:lnTo>
                    <a:cubicBezTo>
                      <a:pt x="180010" y="60935"/>
                      <a:pt x="153949" y="7156"/>
                      <a:pt x="105689" y="610"/>
                    </a:cubicBezTo>
                    <a:cubicBezTo>
                      <a:pt x="102711" y="202"/>
                      <a:pt x="99707" y="0"/>
                      <a:pt x="96701" y="7"/>
                    </a:cubicBez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5783909" y="5164138"/>
                <a:ext cx="186827" cy="211138"/>
              </a:xfrm>
              <a:custGeom>
                <a:avLst/>
                <a:gdLst/>
                <a:ahLst/>
                <a:cxnLst/>
                <a:rect l="l" t="t" r="r" b="b"/>
                <a:pathLst>
                  <a:path w="186827" h="211138">
                    <a:moveTo>
                      <a:pt x="77337" y="0"/>
                    </a:moveTo>
                    <a:cubicBezTo>
                      <a:pt x="69072" y="0"/>
                      <a:pt x="60928" y="1629"/>
                      <a:pt x="53297" y="4856"/>
                    </a:cubicBezTo>
                    <a:cubicBezTo>
                      <a:pt x="10285" y="23406"/>
                      <a:pt x="0" y="82132"/>
                      <a:pt x="20782" y="135611"/>
                    </a:cubicBezTo>
                    <a:cubicBezTo>
                      <a:pt x="37763" y="179376"/>
                      <a:pt x="72360" y="211138"/>
                      <a:pt x="109490" y="211138"/>
                    </a:cubicBezTo>
                    <a:cubicBezTo>
                      <a:pt x="117754" y="211138"/>
                      <a:pt x="125898" y="209509"/>
                      <a:pt x="133529" y="206281"/>
                    </a:cubicBezTo>
                    <a:cubicBezTo>
                      <a:pt x="176541" y="187731"/>
                      <a:pt x="186827" y="129005"/>
                      <a:pt x="166045" y="75527"/>
                    </a:cubicBezTo>
                    <a:cubicBezTo>
                      <a:pt x="149063" y="31761"/>
                      <a:pt x="114467" y="0"/>
                      <a:pt x="77337" y="0"/>
                    </a:cubicBez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</p:sp>
        </p:grpSp>
      </p:grpSp>
      <p:grpSp>
        <p:nvGrpSpPr>
          <p:cNvPr id="32" name="Group 32"/>
          <p:cNvGrpSpPr/>
          <p:nvPr/>
        </p:nvGrpSpPr>
        <p:grpSpPr>
          <a:xfrm>
            <a:off x="2781300" y="5662612"/>
            <a:ext cx="6629400" cy="457200"/>
            <a:chOff x="2781300" y="5662612"/>
            <a:chExt cx="6629400" cy="457200"/>
          </a:xfrm>
        </p:grpSpPr>
        <p:sp>
          <p:nvSpPr>
            <p:cNvPr id="31" name="TextBox 31"/>
            <p:cNvSpPr txBox="1"/>
            <p:nvPr/>
          </p:nvSpPr>
          <p:spPr>
            <a:xfrm>
              <a:off x="2781300" y="5662612"/>
              <a:ext cx="66294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8A7D6B"/>
                  </a:solidFill>
                  <a:latin typeface="Georgia"/>
                  <a:ea typeface="KaiTi"/>
                  <a:cs typeface="Georgia"/>
                </a:rPr>
                <a:t>愿你也能在自己的梦里，找到那份无畏与担当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54355" y="6255068"/>
            <a:ext cx="11743801" cy="274320"/>
            <a:chOff x="554355" y="6255068"/>
            <a:chExt cx="11743801" cy="274320"/>
          </a:xfrm>
        </p:grpSpPr>
        <p:sp>
          <p:nvSpPr>
            <p:cNvPr id="33" name="TextBox 33"/>
            <p:cNvSpPr txBox="1"/>
            <p:nvPr/>
          </p:nvSpPr>
          <p:spPr>
            <a:xfrm>
              <a:off x="554355" y="6255068"/>
              <a:ext cx="183837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谢谢观看 · 《牛来》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1603355" y="6255068"/>
              <a:ext cx="694801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D6B"/>
                  </a:solidFill>
                  <a:latin typeface="Segoe UI"/>
                  <a:ea typeface="Microsoft YaHei"/>
                  <a:cs typeface="Segoe UI"/>
                </a:rPr>
                <a:t>08 / 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5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etch(across)">
                                      <p:cBhvr>
                                        <p:cTn id="11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